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Override PartName="/ppt/notesSlides/notesSlide4.xml" ContentType="application/vnd.openxmlformats-officedocument.presentationml.notesSlide+xml"/>
  <Default Extension="rels" ContentType="application/vnd.openxmlformats-package.relationships+xml"/>
  <Override PartName="/ppt/slides/slide6.xml" ContentType="application/vnd.openxmlformats-officedocument.presentationml.slide+xml"/>
  <Default Extension="pdf" ContentType="application/pdf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CA566-A711-284F-A3DF-54820808DDDB}" type="datetimeFigureOut">
              <a:rPr lang="en-US" smtClean="0"/>
              <a:t>8/10/11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B0562-9087-ED47-BFA5-C3A6E95B45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None of</a:t>
            </a:r>
            <a:r>
              <a:rPr lang="en-US" baseline="0" dirty="0" smtClean="0"/>
              <a:t> the 3 wilcoxon test significant</a:t>
            </a:r>
            <a:endParaRPr lang="en-US" dirty="0" smtClean="0"/>
          </a:p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SNP DAF&lt;0.05</a:t>
            </a:r>
            <a:r>
              <a:rPr lang="en-US" dirty="0" smtClean="0"/>
              <a:t>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unfavorable</a:t>
            </a:r>
            <a:r>
              <a:rPr lang="en-US" baseline="0" dirty="0" smtClean="0"/>
              <a:t> </a:t>
            </a:r>
            <a:r>
              <a:rPr lang="en-US" dirty="0" smtClean="0"/>
              <a:t>SNP DAF&lt;0.05</a:t>
            </a:r>
            <a:r>
              <a:rPr lang="en-US" dirty="0" smtClean="0"/>
              <a:t>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unfavorable</a:t>
            </a:r>
            <a:r>
              <a:rPr lang="en-US" baseline="0" dirty="0" smtClean="0"/>
              <a:t> </a:t>
            </a:r>
            <a:r>
              <a:rPr lang="en-US" dirty="0" smtClean="0"/>
              <a:t>SNP DAF&lt;0.05,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Information content with correction</a:t>
            </a:r>
            <a:r>
              <a:rPr lang="en-US" dirty="0" smtClean="0"/>
              <a:t>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unfavorable</a:t>
            </a:r>
            <a:r>
              <a:rPr lang="en-US" baseline="0" dirty="0" smtClean="0"/>
              <a:t> </a:t>
            </a:r>
            <a:r>
              <a:rPr lang="en-US" dirty="0" smtClean="0"/>
              <a:t>SNP DAF&lt;0.05</a:t>
            </a:r>
            <a:r>
              <a:rPr lang="en-US" dirty="0" smtClean="0"/>
              <a:t>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 unfavorable</a:t>
            </a:r>
            <a:r>
              <a:rPr lang="en-US" baseline="0" dirty="0" smtClean="0"/>
              <a:t> </a:t>
            </a:r>
            <a:r>
              <a:rPr lang="en-US" dirty="0" smtClean="0"/>
              <a:t>SNP DAF&lt;0.05</a:t>
            </a:r>
            <a:r>
              <a:rPr lang="en-US" dirty="0" smtClean="0"/>
              <a:t>, union of all cell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F6784-2AE1-6C4C-8D3F-8E88227678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5489-052C-7045-BE4A-73F1A4306D4A}" type="datetimeFigureOut">
              <a:rPr lang="en-US" smtClean="0"/>
              <a:t>8/10/11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36603-932F-AE4C-B9FF-10AE827A8C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d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df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df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df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df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d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381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 All SNPs, hierarchy KKY,</a:t>
            </a:r>
            <a:r>
              <a:rPr lang="en-US" dirty="0" smtClean="0"/>
              <a:t> DAF</a:t>
            </a:r>
            <a:r>
              <a:rPr lang="en-US" dirty="0" smtClean="0"/>
              <a:t>&lt;0.05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81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</a:t>
            </a:r>
            <a:r>
              <a:rPr lang="en-US" dirty="0" smtClean="0"/>
              <a:t> unfavorable </a:t>
            </a:r>
            <a:r>
              <a:rPr lang="en-US" dirty="0" smtClean="0"/>
              <a:t>SNPs, hierarchy KKY,</a:t>
            </a:r>
            <a:r>
              <a:rPr lang="en-US" dirty="0" smtClean="0"/>
              <a:t> DAF</a:t>
            </a:r>
            <a:r>
              <a:rPr lang="en-US" dirty="0" smtClean="0"/>
              <a:t>&lt;0.05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</a:t>
            </a:r>
            <a:r>
              <a:rPr lang="en-US" dirty="0" smtClean="0"/>
              <a:t> favorable </a:t>
            </a:r>
            <a:r>
              <a:rPr lang="en-US" dirty="0" smtClean="0"/>
              <a:t>SNPs, hierarchy KKY,</a:t>
            </a:r>
            <a:r>
              <a:rPr lang="en-US" dirty="0" smtClean="0"/>
              <a:t> DAF</a:t>
            </a:r>
            <a:r>
              <a:rPr lang="en-US" dirty="0" smtClean="0"/>
              <a:t>&lt;</a:t>
            </a:r>
            <a:r>
              <a:rPr lang="en-US" dirty="0" smtClean="0"/>
              <a:t>0.05, top is 3, bottom is 1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304800" y="4572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23622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wilcoxon </a:t>
            </a:r>
            <a:r>
              <a:rPr lang="en-US" dirty="0" err="1" smtClean="0"/>
              <a:t>p-val</a:t>
            </a:r>
            <a:endParaRPr lang="en-US" dirty="0" smtClean="0"/>
          </a:p>
          <a:p>
            <a:r>
              <a:rPr lang="en-US" dirty="0" smtClean="0"/>
              <a:t>1 vs. 3 - 0.0088</a:t>
            </a:r>
          </a:p>
          <a:p>
            <a:r>
              <a:rPr lang="en-US" dirty="0" smtClean="0"/>
              <a:t>1 vs. 2 – 0.15</a:t>
            </a:r>
          </a:p>
          <a:p>
            <a:r>
              <a:rPr lang="en-US" dirty="0" smtClean="0"/>
              <a:t>2 vs. 3 – 0.13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0" y="381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</a:t>
            </a:r>
            <a:r>
              <a:rPr lang="en-US" dirty="0" smtClean="0"/>
              <a:t> Information content, </a:t>
            </a:r>
            <a:r>
              <a:rPr lang="en-US" dirty="0" smtClean="0"/>
              <a:t>hierarchy KKY,</a:t>
            </a:r>
            <a:r>
              <a:rPr lang="en-US" dirty="0" smtClean="0"/>
              <a:t> top is 3, bottom is 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</a:t>
            </a:r>
            <a:r>
              <a:rPr lang="en-US" dirty="0" smtClean="0"/>
              <a:t> favorable </a:t>
            </a:r>
            <a:r>
              <a:rPr lang="en-US" dirty="0" smtClean="0"/>
              <a:t>SNPs, hierarchy KKY,</a:t>
            </a:r>
            <a:r>
              <a:rPr lang="en-US" dirty="0" smtClean="0"/>
              <a:t> DAF&gt;0.95, top is 3, bottom is 1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33400" y="228600"/>
            <a:ext cx="6400800" cy="640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05600" y="23622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wilcoxon </a:t>
            </a:r>
            <a:r>
              <a:rPr lang="en-US" dirty="0" err="1" smtClean="0"/>
              <a:t>p-val</a:t>
            </a:r>
            <a:endParaRPr lang="en-US" dirty="0" smtClean="0"/>
          </a:p>
          <a:p>
            <a:r>
              <a:rPr lang="en-US" dirty="0" smtClean="0"/>
              <a:t>1 vs. 3 – 0.24</a:t>
            </a:r>
          </a:p>
          <a:p>
            <a:r>
              <a:rPr lang="en-US" dirty="0" smtClean="0"/>
              <a:t>1 vs. 2 – 0.068</a:t>
            </a:r>
          </a:p>
          <a:p>
            <a:r>
              <a:rPr lang="en-US" dirty="0" smtClean="0"/>
              <a:t>2 vs. 3 – 0.96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81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TF net </a:t>
            </a:r>
            <a:r>
              <a:rPr lang="en-US" dirty="0" err="1" smtClean="0"/>
              <a:t>prob</a:t>
            </a:r>
            <a:r>
              <a:rPr lang="en-US" dirty="0" smtClean="0"/>
              <a:t>,</a:t>
            </a:r>
            <a:r>
              <a:rPr lang="en-US" dirty="0" smtClean="0"/>
              <a:t> unfavorable </a:t>
            </a:r>
            <a:r>
              <a:rPr lang="en-US" dirty="0" smtClean="0"/>
              <a:t>SNPs, hierarchy KKY,</a:t>
            </a:r>
            <a:r>
              <a:rPr lang="en-US" dirty="0" smtClean="0"/>
              <a:t> DAF&gt;0.95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279</Words>
  <Application>Microsoft Macintosh PowerPoint</Application>
  <PresentationFormat>On-screen Show (4:3)</PresentationFormat>
  <Paragraphs>27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Jasmine Mu</dc:creator>
  <cp:lastModifiedBy>Jasmine Mu</cp:lastModifiedBy>
  <cp:revision>2</cp:revision>
  <dcterms:created xsi:type="dcterms:W3CDTF">2011-08-10T23:39:40Z</dcterms:created>
  <dcterms:modified xsi:type="dcterms:W3CDTF">2011-08-11T00:38:46Z</dcterms:modified>
</cp:coreProperties>
</file>