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4.xml" ContentType="application/vnd.openxmlformats-officedocument.presentationml.slideLayout+xml"/>
  <Override PartName="/ppt/notesSlides/notesSlide5.xml" ContentType="application/vnd.openxmlformats-officedocument.presentationml.notesSlide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6.xml" ContentType="application/vnd.openxmlformats-officedocument.presentationml.slideLayout+xml"/>
  <Override PartName="/ppt/presentation.xml" ContentType="application/vnd.openxmlformats-officedocument.presentationml.presentation.main+xml"/>
  <Override PartName="/docProps/app.xml" ContentType="application/vnd.openxmlformats-officedocument.extended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presProps.xml" ContentType="application/vnd.openxmlformats-officedocument.presentationml.presProps+xml"/>
  <Default Extension="jpeg" ContentType="image/jpeg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s/slide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4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Default Extension="png" ContentType="image/png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Default Extension="xml" ContentType="application/xml"/>
  <Override PartName="/ppt/viewProps.xml" ContentType="application/vnd.openxmlformats-officedocument.presentationml.viewProps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docProps/core.xml" ContentType="application/vnd.openxmlformats-package.core-properties+xml"/>
  <Default Extension="bin" ContentType="application/vnd.openxmlformats-officedocument.presentationml.printerSettings"/>
  <Override PartName="/ppt/notesSlides/notesSlide4.xml" ContentType="application/vnd.openxmlformats-officedocument.presentationml.notesSlide+xml"/>
  <Default Extension="rels" ContentType="application/vnd.openxmlformats-package.relationships+xml"/>
  <Override PartName="/ppt/slides/slide6.xml" ContentType="application/vnd.openxmlformats-officedocument.presentationml.slide+xml"/>
  <Default Extension="pdf" ContentType="application/pdf"/>
  <Override PartName="/ppt/notesSlides/notesSlide6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48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lastView="sldThumbnailView">
  <p:normalViewPr showOutlineIcons="0">
    <p:restoredLeft sz="15620"/>
    <p:restoredTop sz="94660"/>
  </p:normalViewPr>
  <p:slideViewPr>
    <p:cSldViewPr snapToObjects="1">
      <p:cViewPr varScale="1">
        <p:scale>
          <a:sx n="111" d="100"/>
          <a:sy n="111" d="100"/>
        </p:scale>
        <p:origin x="-800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4" Type="http://schemas.openxmlformats.org/officeDocument/2006/relationships/slide" Target="slides/slide3.xml"/><Relationship Id="rId7" Type="http://schemas.openxmlformats.org/officeDocument/2006/relationships/slide" Target="slides/slide6.xml"/><Relationship Id="rId1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10" Type="http://schemas.openxmlformats.org/officeDocument/2006/relationships/presProps" Target="presProps.xml"/><Relationship Id="rId5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9" Type="http://schemas.openxmlformats.org/officeDocument/2006/relationships/printerSettings" Target="printerSettings/printerSettings1.bin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1CA566-A711-284F-A3DF-54820808DDDB}" type="datetimeFigureOut">
              <a:rPr lang="en-US" smtClean="0"/>
              <a:t>8/10/11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B8B0562-9087-ED47-BFA5-C3A6E95B45C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None of</a:t>
            </a:r>
            <a:r>
              <a:rPr lang="en-US" baseline="0" dirty="0" smtClean="0"/>
              <a:t> the 3 wilcoxon test significant</a:t>
            </a:r>
            <a:endParaRPr lang="en-US" dirty="0" smtClean="0"/>
          </a:p>
          <a:p>
            <a:r>
              <a:rPr lang="en-US" dirty="0" smtClean="0"/>
              <a:t>TF net </a:t>
            </a:r>
            <a:r>
              <a:rPr lang="en-US" dirty="0" err="1" smtClean="0"/>
              <a:t>prob</a:t>
            </a:r>
            <a:r>
              <a:rPr lang="en-US" dirty="0" smtClean="0"/>
              <a:t>, All SNPs, hierarchy KKY, SNP DAF&lt;0.05</a:t>
            </a:r>
            <a:r>
              <a:rPr lang="en-US" dirty="0" smtClean="0"/>
              <a:t>, union of all cell 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6784-2AE1-6C4C-8D3F-8E882276784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TF net </a:t>
            </a:r>
            <a:r>
              <a:rPr lang="en-US" dirty="0" err="1" smtClean="0"/>
              <a:t>prob</a:t>
            </a:r>
            <a:r>
              <a:rPr lang="en-US" dirty="0" smtClean="0"/>
              <a:t>, All SNPs, hierarchy KKY, unfavorable</a:t>
            </a:r>
            <a:r>
              <a:rPr lang="en-US" baseline="0" dirty="0" smtClean="0"/>
              <a:t> </a:t>
            </a:r>
            <a:r>
              <a:rPr lang="en-US" dirty="0" smtClean="0"/>
              <a:t>SNP DAF&lt;0.05</a:t>
            </a:r>
            <a:r>
              <a:rPr lang="en-US" dirty="0" smtClean="0"/>
              <a:t>, union of all cell 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6784-2AE1-6C4C-8D3F-8E882276784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TF net </a:t>
            </a:r>
            <a:r>
              <a:rPr lang="en-US" dirty="0" err="1" smtClean="0"/>
              <a:t>prob</a:t>
            </a:r>
            <a:r>
              <a:rPr lang="en-US" dirty="0" smtClean="0"/>
              <a:t>, All SNPs, hierarchy KKY, unfavorable</a:t>
            </a:r>
            <a:r>
              <a:rPr lang="en-US" baseline="0" dirty="0" smtClean="0"/>
              <a:t> </a:t>
            </a:r>
            <a:r>
              <a:rPr lang="en-US" dirty="0" smtClean="0"/>
              <a:t>SNP DAF&lt;0.05, union of all cell 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6784-2AE1-6C4C-8D3F-8E8822767847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TF net </a:t>
            </a:r>
            <a:r>
              <a:rPr lang="en-US" dirty="0" err="1" smtClean="0"/>
              <a:t>prob</a:t>
            </a:r>
            <a:r>
              <a:rPr lang="en-US" dirty="0" smtClean="0"/>
              <a:t>, All SNPs, hierarchy KKY, Information content with correction</a:t>
            </a:r>
            <a:r>
              <a:rPr lang="en-US" dirty="0" smtClean="0"/>
              <a:t>, union of all cell 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6784-2AE1-6C4C-8D3F-8E8822767847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TF net </a:t>
            </a:r>
            <a:r>
              <a:rPr lang="en-US" dirty="0" err="1" smtClean="0"/>
              <a:t>prob</a:t>
            </a:r>
            <a:r>
              <a:rPr lang="en-US" dirty="0" smtClean="0"/>
              <a:t>, All SNPs, hierarchy KKY, unfavorable</a:t>
            </a:r>
            <a:r>
              <a:rPr lang="en-US" baseline="0" dirty="0" smtClean="0"/>
              <a:t> </a:t>
            </a:r>
            <a:r>
              <a:rPr lang="en-US" dirty="0" smtClean="0"/>
              <a:t>SNP DAF&lt;0.05</a:t>
            </a:r>
            <a:r>
              <a:rPr lang="en-US" dirty="0" smtClean="0"/>
              <a:t>, union of all cell 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6784-2AE1-6C4C-8D3F-8E8822767847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TF net </a:t>
            </a:r>
            <a:r>
              <a:rPr lang="en-US" dirty="0" err="1" smtClean="0"/>
              <a:t>prob</a:t>
            </a:r>
            <a:r>
              <a:rPr lang="en-US" dirty="0" smtClean="0"/>
              <a:t>, All SNPs, hierarchy KKY, unfavorable</a:t>
            </a:r>
            <a:r>
              <a:rPr lang="en-US" baseline="0" dirty="0" smtClean="0"/>
              <a:t> </a:t>
            </a:r>
            <a:r>
              <a:rPr lang="en-US" dirty="0" smtClean="0"/>
              <a:t>SNP DAF&lt;0.05</a:t>
            </a:r>
            <a:r>
              <a:rPr lang="en-US" dirty="0" smtClean="0"/>
              <a:t>, union of all cell lines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AF6784-2AE1-6C4C-8D3F-8E8822767847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489-052C-7045-BE4A-73F1A4306D4A}" type="datetimeFigureOut">
              <a:rPr lang="en-US" smtClean="0"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6603-932F-AE4C-B9FF-10AE827A8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489-052C-7045-BE4A-73F1A4306D4A}" type="datetimeFigureOut">
              <a:rPr lang="en-US" smtClean="0"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6603-932F-AE4C-B9FF-10AE827A8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489-052C-7045-BE4A-73F1A4306D4A}" type="datetimeFigureOut">
              <a:rPr lang="en-US" smtClean="0"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6603-932F-AE4C-B9FF-10AE827A8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489-052C-7045-BE4A-73F1A4306D4A}" type="datetimeFigureOut">
              <a:rPr lang="en-US" smtClean="0"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6603-932F-AE4C-B9FF-10AE827A8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489-052C-7045-BE4A-73F1A4306D4A}" type="datetimeFigureOut">
              <a:rPr lang="en-US" smtClean="0"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6603-932F-AE4C-B9FF-10AE827A8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489-052C-7045-BE4A-73F1A4306D4A}" type="datetimeFigureOut">
              <a:rPr lang="en-US" smtClean="0"/>
              <a:t>8/10/11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6603-932F-AE4C-B9FF-10AE827A8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489-052C-7045-BE4A-73F1A4306D4A}" type="datetimeFigureOut">
              <a:rPr lang="en-US" smtClean="0"/>
              <a:t>8/10/11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6603-932F-AE4C-B9FF-10AE827A8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489-052C-7045-BE4A-73F1A4306D4A}" type="datetimeFigureOut">
              <a:rPr lang="en-US" smtClean="0"/>
              <a:t>8/10/11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6603-932F-AE4C-B9FF-10AE827A8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489-052C-7045-BE4A-73F1A4306D4A}" type="datetimeFigureOut">
              <a:rPr lang="en-US" smtClean="0"/>
              <a:t>8/10/11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6603-932F-AE4C-B9FF-10AE827A8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489-052C-7045-BE4A-73F1A4306D4A}" type="datetimeFigureOut">
              <a:rPr lang="en-US" smtClean="0"/>
              <a:t>8/10/11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6603-932F-AE4C-B9FF-10AE827A8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C55489-052C-7045-BE4A-73F1A4306D4A}" type="datetimeFigureOut">
              <a:rPr lang="en-US" smtClean="0"/>
              <a:t>8/10/11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836603-932F-AE4C-B9FF-10AE827A8C6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55489-052C-7045-BE4A-73F1A4306D4A}" type="datetimeFigureOut">
              <a:rPr lang="en-US" smtClean="0"/>
              <a:t>8/10/11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836603-932F-AE4C-B9FF-10AE827A8C6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4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df"/></Relationships>
</file>

<file path=ppt/slides/_rels/slide2.xml.rels><?xml version="1.0" encoding="UTF-8" standalone="yes"?>
<Relationships xmlns="http://schemas.openxmlformats.org/package/2006/relationships"><Relationship Id="rId4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3.pdf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5.pdf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df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9.pdf"/></Relationships>
</file>

<file path=ppt/slides/_rels/slide6.xml.rels><?xml version="1.0" encoding="UTF-8" standalone="yes"?>
<Relationships xmlns="http://schemas.openxmlformats.org/package/2006/relationships"><Relationship Id="rId4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1.pdf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66800" y="3810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TF net </a:t>
            </a:r>
            <a:r>
              <a:rPr lang="en-US" dirty="0" err="1" smtClean="0"/>
              <a:t>prob</a:t>
            </a:r>
            <a:r>
              <a:rPr lang="en-US" dirty="0" smtClean="0"/>
              <a:t>, All SNPs, hierarchy KKY,</a:t>
            </a:r>
            <a:r>
              <a:rPr lang="en-US" dirty="0" smtClean="0"/>
              <a:t> DAF</a:t>
            </a:r>
            <a:r>
              <a:rPr lang="en-US" dirty="0" smtClean="0"/>
              <a:t>&lt;0.05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3810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TF net </a:t>
            </a:r>
            <a:r>
              <a:rPr lang="en-US" dirty="0" err="1" smtClean="0"/>
              <a:t>prob</a:t>
            </a:r>
            <a:r>
              <a:rPr lang="en-US" dirty="0" smtClean="0"/>
              <a:t>,</a:t>
            </a:r>
            <a:r>
              <a:rPr lang="en-US" dirty="0" smtClean="0"/>
              <a:t> unfavorable </a:t>
            </a:r>
            <a:r>
              <a:rPr lang="en-US" dirty="0" smtClean="0"/>
              <a:t>SNPs, hierarchy KKY,</a:t>
            </a:r>
            <a:r>
              <a:rPr lang="en-US" dirty="0" smtClean="0"/>
              <a:t> DAF</a:t>
            </a:r>
            <a:r>
              <a:rPr lang="en-US" dirty="0" smtClean="0"/>
              <a:t>&lt;0.05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381000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TF net </a:t>
            </a:r>
            <a:r>
              <a:rPr lang="en-US" dirty="0" err="1" smtClean="0"/>
              <a:t>prob</a:t>
            </a:r>
            <a:r>
              <a:rPr lang="en-US" dirty="0" smtClean="0"/>
              <a:t>,</a:t>
            </a:r>
            <a:r>
              <a:rPr lang="en-US" dirty="0" smtClean="0"/>
              <a:t> favorable </a:t>
            </a:r>
            <a:r>
              <a:rPr lang="en-US" dirty="0" smtClean="0"/>
              <a:t>SNPs, hierarchy KKY,</a:t>
            </a:r>
            <a:r>
              <a:rPr lang="en-US" dirty="0" smtClean="0"/>
              <a:t> DAF</a:t>
            </a:r>
            <a:r>
              <a:rPr lang="en-US" dirty="0" smtClean="0"/>
              <a:t>&lt;</a:t>
            </a:r>
            <a:r>
              <a:rPr lang="en-US" dirty="0" smtClean="0"/>
              <a:t>0.05, top is 3, bottom is 1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304800" y="457200"/>
            <a:ext cx="6400800" cy="6400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705600" y="2362200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wilcoxon </a:t>
            </a:r>
            <a:r>
              <a:rPr lang="en-US" dirty="0" err="1" smtClean="0"/>
              <a:t>p-val</a:t>
            </a:r>
            <a:endParaRPr lang="en-US" dirty="0" smtClean="0"/>
          </a:p>
          <a:p>
            <a:r>
              <a:rPr lang="en-US" dirty="0" smtClean="0"/>
              <a:t>1 vs. 3 - 0.0088</a:t>
            </a:r>
          </a:p>
          <a:p>
            <a:r>
              <a:rPr lang="en-US" dirty="0" smtClean="0"/>
              <a:t>1 vs. 2 – 0.15</a:t>
            </a:r>
          </a:p>
          <a:p>
            <a:r>
              <a:rPr lang="en-US" dirty="0" smtClean="0"/>
              <a:t>2 vs. 3 – 0.13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62000" y="381000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TF net </a:t>
            </a:r>
            <a:r>
              <a:rPr lang="en-US" dirty="0" err="1" smtClean="0"/>
              <a:t>prob</a:t>
            </a:r>
            <a:r>
              <a:rPr lang="en-US" dirty="0" smtClean="0"/>
              <a:t>,</a:t>
            </a:r>
            <a:r>
              <a:rPr lang="en-US" dirty="0" smtClean="0"/>
              <a:t> Information content, </a:t>
            </a:r>
            <a:r>
              <a:rPr lang="en-US" dirty="0" smtClean="0"/>
              <a:t>hierarchy KKY,</a:t>
            </a:r>
            <a:r>
              <a:rPr lang="en-US" dirty="0" smtClean="0"/>
              <a:t> top is 3, bottom is 1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762000" y="381000"/>
            <a:ext cx="63246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TF net </a:t>
            </a:r>
            <a:r>
              <a:rPr lang="en-US" dirty="0" err="1" smtClean="0"/>
              <a:t>prob</a:t>
            </a:r>
            <a:r>
              <a:rPr lang="en-US" dirty="0" smtClean="0"/>
              <a:t>,</a:t>
            </a:r>
            <a:r>
              <a:rPr lang="en-US" dirty="0" smtClean="0"/>
              <a:t> favorable </a:t>
            </a:r>
            <a:r>
              <a:rPr lang="en-US" dirty="0" smtClean="0"/>
              <a:t>SNPs, hierarchy KKY,</a:t>
            </a:r>
            <a:r>
              <a:rPr lang="en-US" dirty="0" smtClean="0"/>
              <a:t> DAF&gt;0.95, top is 3, bottom is 1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533400" y="228600"/>
            <a:ext cx="6400800" cy="64008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6705600" y="2362200"/>
            <a:ext cx="21336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wilcoxon </a:t>
            </a:r>
            <a:r>
              <a:rPr lang="en-US" dirty="0" err="1" smtClean="0"/>
              <a:t>p-val</a:t>
            </a:r>
            <a:endParaRPr lang="en-US" dirty="0" smtClean="0"/>
          </a:p>
          <a:p>
            <a:r>
              <a:rPr lang="en-US" dirty="0" smtClean="0"/>
              <a:t>1 vs. 3 – 0.24</a:t>
            </a:r>
          </a:p>
          <a:p>
            <a:r>
              <a:rPr lang="en-US" dirty="0" smtClean="0"/>
              <a:t>1 vs. 2 – 0.068</a:t>
            </a:r>
          </a:p>
          <a:p>
            <a:r>
              <a:rPr lang="en-US" dirty="0" smtClean="0"/>
              <a:t>2 vs. 3 – 0.96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066800" y="381000"/>
            <a:ext cx="6324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TF net </a:t>
            </a:r>
            <a:r>
              <a:rPr lang="en-US" dirty="0" err="1" smtClean="0"/>
              <a:t>prob</a:t>
            </a:r>
            <a:r>
              <a:rPr lang="en-US" dirty="0" smtClean="0"/>
              <a:t>,</a:t>
            </a:r>
            <a:r>
              <a:rPr lang="en-US" dirty="0" smtClean="0"/>
              <a:t> unfavorable </a:t>
            </a:r>
            <a:r>
              <a:rPr lang="en-US" dirty="0" smtClean="0"/>
              <a:t>SNPs, hierarchy KKY,</a:t>
            </a:r>
            <a:r>
              <a:rPr lang="en-US" dirty="0" smtClean="0"/>
              <a:t> DAF&gt;0.95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mc:AlternateContent>
          <mc:Choice xmlns:ma="http://schemas.microsoft.com/office/mac/drawingml/2008/main" Requires="ma">
            <p:blipFill>
              <a:blip r:embed="rId3"/>
              <a:stretch>
                <a:fillRect/>
              </a:stretch>
            </p:blipFill>
          </mc:Choice>
          <mc:Fallback>
            <p:blipFill>
              <a:blip r:embed="rId4"/>
              <a:stretch>
                <a:fillRect/>
              </a:stretch>
            </p:blipFill>
          </mc:Fallback>
        </mc:AlternateContent>
        <p:spPr>
          <a:xfrm>
            <a:off x="1371600" y="228600"/>
            <a:ext cx="6400800" cy="64008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279</Words>
  <Application>Microsoft Macintosh PowerPoint</Application>
  <PresentationFormat>On-screen Show (4:3)</PresentationFormat>
  <Paragraphs>27</Paragraphs>
  <Slides>6</Slides>
  <Notes>6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Slide 1</vt:lpstr>
      <vt:lpstr>Slide 2</vt:lpstr>
      <vt:lpstr>Slide 3</vt:lpstr>
      <vt:lpstr>Slide 4</vt:lpstr>
      <vt:lpstr>Slide 5</vt:lpstr>
      <vt:lpstr>Slide 6</vt:lpstr>
    </vt:vector>
  </TitlesOfParts>
  <Company>Yale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Jasmine Mu</dc:creator>
  <cp:lastModifiedBy>Jasmine Mu</cp:lastModifiedBy>
  <cp:revision>2</cp:revision>
  <dcterms:created xsi:type="dcterms:W3CDTF">2011-08-10T23:39:40Z</dcterms:created>
  <dcterms:modified xsi:type="dcterms:W3CDTF">2011-08-11T00:38:46Z</dcterms:modified>
</cp:coreProperties>
</file>