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67" r:id="rId4"/>
    <p:sldId id="261" r:id="rId5"/>
    <p:sldId id="259" r:id="rId6"/>
    <p:sldId id="257" r:id="rId7"/>
    <p:sldId id="271" r:id="rId8"/>
    <p:sldId id="264" r:id="rId9"/>
    <p:sldId id="265" r:id="rId10"/>
    <p:sldId id="258" r:id="rId11"/>
    <p:sldId id="262" r:id="rId12"/>
    <p:sldId id="263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1" d="100"/>
          <a:sy n="111" d="100"/>
        </p:scale>
        <p:origin x="-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07487-2A46-2149-A70E-E1951EAC4AF9}" type="datetimeFigureOut">
              <a:rPr lang="en-US" smtClean="0"/>
              <a:pPr/>
              <a:t>8/4/11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F6784-2AE1-6C4C-8D3F-8E8822767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the TFs, union of all the cell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F6784-2AE1-6C4C-8D3F-8E882276784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content, all TF, union of all cell lines, peak method TF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F6784-2AE1-6C4C-8D3F-8E882276784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content, all TF, union of all cell lines, peak method TF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F6784-2AE1-6C4C-8D3F-8E882276784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union</a:t>
            </a:r>
            <a:r>
              <a:rPr lang="en-US" baseline="0" dirty="0" smtClean="0"/>
              <a:t> of all cell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6502-6877-A14A-B067-C59BE421F5D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union</a:t>
            </a:r>
            <a:r>
              <a:rPr lang="en-US" baseline="0" dirty="0" smtClean="0"/>
              <a:t> of all cell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6502-6877-A14A-B067-C59BE421F5D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the union of the cell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6502-6877-A14A-B067-C59BE421F5D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content, all TF, union of all cell lines, </a:t>
            </a:r>
            <a:r>
              <a:rPr lang="en-US" dirty="0" err="1" smtClean="0"/>
              <a:t>prob</a:t>
            </a:r>
            <a:r>
              <a:rPr lang="en-US" dirty="0" smtClean="0"/>
              <a:t> TF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F6784-2AE1-6C4C-8D3F-8E882276784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the union of the cell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6502-6877-A14A-B067-C59BE421F5D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union</a:t>
            </a:r>
            <a:r>
              <a:rPr lang="en-US" baseline="0" dirty="0" smtClean="0"/>
              <a:t> of all cell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6502-6877-A14A-B067-C59BE421F5D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union</a:t>
            </a:r>
            <a:r>
              <a:rPr lang="en-US" baseline="0" dirty="0" smtClean="0"/>
              <a:t> of all cell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6502-6877-A14A-B067-C59BE421F5D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content, all TF, union of all cell lines, </a:t>
            </a:r>
            <a:r>
              <a:rPr lang="en-US" dirty="0" err="1" smtClean="0"/>
              <a:t>prob</a:t>
            </a:r>
            <a:r>
              <a:rPr lang="en-US" dirty="0" smtClean="0"/>
              <a:t> TF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F6784-2AE1-6C4C-8D3F-8E882276784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1507-404A-6643-8337-F21B6841BC3C}" type="datetimeFigureOut">
              <a:rPr lang="en-US" smtClean="0"/>
              <a:pPr/>
              <a:t>8/4/11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0414-00E7-5946-8D68-D892A91FD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1507-404A-6643-8337-F21B6841BC3C}" type="datetimeFigureOut">
              <a:rPr lang="en-US" smtClean="0"/>
              <a:pPr/>
              <a:t>8/4/11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0414-00E7-5946-8D68-D892A91FD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1507-404A-6643-8337-F21B6841BC3C}" type="datetimeFigureOut">
              <a:rPr lang="en-US" smtClean="0"/>
              <a:pPr/>
              <a:t>8/4/11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0414-00E7-5946-8D68-D892A91FD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1507-404A-6643-8337-F21B6841BC3C}" type="datetimeFigureOut">
              <a:rPr lang="en-US" smtClean="0"/>
              <a:pPr/>
              <a:t>8/4/11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0414-00E7-5946-8D68-D892A91FD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1507-404A-6643-8337-F21B6841BC3C}" type="datetimeFigureOut">
              <a:rPr lang="en-US" smtClean="0"/>
              <a:pPr/>
              <a:t>8/4/11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0414-00E7-5946-8D68-D892A91FD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1507-404A-6643-8337-F21B6841BC3C}" type="datetimeFigureOut">
              <a:rPr lang="en-US" smtClean="0"/>
              <a:pPr/>
              <a:t>8/4/11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0414-00E7-5946-8D68-D892A91FD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1507-404A-6643-8337-F21B6841BC3C}" type="datetimeFigureOut">
              <a:rPr lang="en-US" smtClean="0"/>
              <a:pPr/>
              <a:t>8/4/11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0414-00E7-5946-8D68-D892A91FD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1507-404A-6643-8337-F21B6841BC3C}" type="datetimeFigureOut">
              <a:rPr lang="en-US" smtClean="0"/>
              <a:pPr/>
              <a:t>8/4/11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0414-00E7-5946-8D68-D892A91FD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1507-404A-6643-8337-F21B6841BC3C}" type="datetimeFigureOut">
              <a:rPr lang="en-US" smtClean="0"/>
              <a:pPr/>
              <a:t>8/4/11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0414-00E7-5946-8D68-D892A91FD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1507-404A-6643-8337-F21B6841BC3C}" type="datetimeFigureOut">
              <a:rPr lang="en-US" smtClean="0"/>
              <a:pPr/>
              <a:t>8/4/11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0414-00E7-5946-8D68-D892A91FD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1507-404A-6643-8337-F21B6841BC3C}" type="datetimeFigureOut">
              <a:rPr lang="en-US" smtClean="0"/>
              <a:pPr/>
              <a:t>8/4/11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0414-00E7-5946-8D68-D892A91FD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11507-404A-6643-8337-F21B6841BC3C}" type="datetimeFigureOut">
              <a:rPr lang="en-US" smtClean="0"/>
              <a:pPr/>
              <a:t>8/4/11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50414-00E7-5946-8D68-D892A91FD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d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d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d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d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d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d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d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d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d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XJM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8200" y="1066800"/>
          <a:ext cx="73914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0"/>
                <a:gridCol w="1478280"/>
                <a:gridCol w="1478280"/>
                <a:gridCol w="1478280"/>
                <a:gridCol w="1478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Pearson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Correlation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P-value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Low-DAF SNP vs. </a:t>
                      </a:r>
                      <a:r>
                        <a:rPr lang="en-US" dirty="0" err="1" smtClean="0"/>
                        <a:t>Outdegree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High-DAF SNP vs. </a:t>
                      </a:r>
                      <a:r>
                        <a:rPr lang="en-US" dirty="0" err="1" smtClean="0"/>
                        <a:t>Outdegree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Low-DAF SNP vs. </a:t>
                      </a:r>
                      <a:r>
                        <a:rPr lang="en-US" dirty="0" err="1" smtClean="0"/>
                        <a:t>Outdegree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High-DAF SNP vs. </a:t>
                      </a:r>
                      <a:r>
                        <a:rPr lang="en-US" dirty="0" err="1" smtClean="0"/>
                        <a:t>Outdegree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Favorable SNPs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Unfavorable SNPs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-0.090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0.33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4038600"/>
          <a:ext cx="73914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0"/>
                <a:gridCol w="1478280"/>
                <a:gridCol w="1478280"/>
                <a:gridCol w="1478280"/>
                <a:gridCol w="1478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Spearman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Correlation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P-value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Low-DAF SNP vs. </a:t>
                      </a:r>
                      <a:r>
                        <a:rPr lang="en-US" dirty="0" err="1" smtClean="0"/>
                        <a:t>Outdegree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High-DAF SNP vs. </a:t>
                      </a:r>
                      <a:r>
                        <a:rPr lang="en-US" dirty="0" err="1" smtClean="0"/>
                        <a:t>Outdegree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Low-DAF SNP vs. </a:t>
                      </a:r>
                      <a:r>
                        <a:rPr lang="en-US" dirty="0" err="1" smtClean="0"/>
                        <a:t>Outdegree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High-DAF SNP vs. </a:t>
                      </a:r>
                      <a:r>
                        <a:rPr lang="en-US" dirty="0" err="1" smtClean="0"/>
                        <a:t>Outdegree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Favorable SNPs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Unfavorable SNPs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0.27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371600" y="228600"/>
            <a:ext cx="64008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85800" y="228600"/>
            <a:ext cx="64008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1800" y="6858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dirty="0" smtClean="0"/>
              <a:t>ll </a:t>
            </a:r>
            <a:r>
              <a:rPr lang="en-US" dirty="0" smtClean="0"/>
              <a:t>TF, union of all cell lines,</a:t>
            </a:r>
            <a:r>
              <a:rPr lang="en-US" dirty="0" smtClean="0"/>
              <a:t> probability </a:t>
            </a:r>
            <a:r>
              <a:rPr lang="en-US" dirty="0" smtClean="0"/>
              <a:t>method TF network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04800" y="228600"/>
            <a:ext cx="64008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324210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	    Correlation     </a:t>
            </a:r>
            <a:r>
              <a:rPr lang="en-US" sz="1600" dirty="0" err="1" smtClean="0"/>
              <a:t>p</a:t>
            </a:r>
            <a:r>
              <a:rPr lang="en-US" sz="1600" dirty="0" smtClean="0"/>
              <a:t>-value</a:t>
            </a:r>
          </a:p>
          <a:p>
            <a:r>
              <a:rPr lang="en-US" sz="1600" dirty="0" smtClean="0"/>
              <a:t>Pearson     </a:t>
            </a:r>
            <a:r>
              <a:rPr lang="en-US" sz="1600" dirty="0" smtClean="0"/>
              <a:t>0.032           0.78</a:t>
            </a:r>
          </a:p>
          <a:p>
            <a:r>
              <a:rPr lang="en-US" sz="1600" dirty="0" smtClean="0"/>
              <a:t>Spearman</a:t>
            </a:r>
            <a:r>
              <a:rPr lang="en-US" sz="1600" dirty="0" smtClean="0"/>
              <a:t>	</a:t>
            </a:r>
            <a:r>
              <a:rPr lang="en-US" sz="1600" dirty="0" smtClean="0"/>
              <a:t>0.059</a:t>
            </a:r>
            <a:r>
              <a:rPr lang="en-US" sz="1600" dirty="0" smtClean="0"/>
              <a:t>            0.60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6858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dirty="0" smtClean="0"/>
              <a:t>ll </a:t>
            </a:r>
            <a:r>
              <a:rPr lang="en-US" dirty="0" smtClean="0"/>
              <a:t>TF, union of all cell lines,</a:t>
            </a:r>
            <a:r>
              <a:rPr lang="en-US" dirty="0" smtClean="0"/>
              <a:t> probability </a:t>
            </a:r>
            <a:r>
              <a:rPr lang="en-US" dirty="0" smtClean="0"/>
              <a:t>method TF network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0" y="324210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	    Correlation     </a:t>
            </a:r>
            <a:r>
              <a:rPr lang="en-US" sz="1600" dirty="0" err="1" smtClean="0"/>
              <a:t>p</a:t>
            </a:r>
            <a:r>
              <a:rPr lang="en-US" sz="1600" dirty="0" smtClean="0"/>
              <a:t>-value</a:t>
            </a:r>
          </a:p>
          <a:p>
            <a:r>
              <a:rPr lang="en-US" sz="1600" dirty="0" smtClean="0"/>
              <a:t>Pearson    </a:t>
            </a:r>
            <a:r>
              <a:rPr lang="en-US" sz="1600" dirty="0" smtClean="0"/>
              <a:t> </a:t>
            </a:r>
            <a:r>
              <a:rPr lang="en-US" sz="1600" dirty="0" smtClean="0"/>
              <a:t>-0.0010</a:t>
            </a:r>
            <a:r>
              <a:rPr lang="en-US" sz="1600" dirty="0" smtClean="0"/>
              <a:t>           0.99</a:t>
            </a:r>
          </a:p>
          <a:p>
            <a:r>
              <a:rPr lang="en-US" sz="1600" dirty="0" smtClean="0"/>
              <a:t>Spearman</a:t>
            </a:r>
            <a:r>
              <a:rPr lang="en-US" sz="1600" dirty="0" smtClean="0"/>
              <a:t>	</a:t>
            </a:r>
            <a:r>
              <a:rPr lang="en-US" sz="1600" dirty="0" smtClean="0"/>
              <a:t>0.024</a:t>
            </a:r>
            <a:r>
              <a:rPr lang="en-US" sz="1600" dirty="0" smtClean="0"/>
              <a:t>            0.83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1000" y="228600"/>
            <a:ext cx="6400800" cy="640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1800" y="6858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dirty="0" smtClean="0"/>
              <a:t>ll </a:t>
            </a:r>
            <a:r>
              <a:rPr lang="en-US" dirty="0" smtClean="0"/>
              <a:t>TF, union of all cell lines, peak method TF network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0" y="324210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	    Correlation     </a:t>
            </a:r>
            <a:r>
              <a:rPr lang="en-US" sz="1600" dirty="0" err="1" smtClean="0"/>
              <a:t>p</a:t>
            </a:r>
            <a:r>
              <a:rPr lang="en-US" sz="1600" dirty="0" smtClean="0"/>
              <a:t>-value</a:t>
            </a:r>
          </a:p>
          <a:p>
            <a:r>
              <a:rPr lang="en-US" sz="1600" dirty="0" smtClean="0"/>
              <a:t>Pearson    </a:t>
            </a:r>
            <a:r>
              <a:rPr lang="en-US" sz="1600" dirty="0" smtClean="0"/>
              <a:t> </a:t>
            </a:r>
            <a:r>
              <a:rPr lang="en-US" sz="1600" dirty="0" smtClean="0"/>
              <a:t>0.31	            </a:t>
            </a:r>
            <a:r>
              <a:rPr lang="en-US" sz="1600" dirty="0" smtClean="0"/>
              <a:t>0.0058</a:t>
            </a:r>
          </a:p>
          <a:p>
            <a:r>
              <a:rPr lang="en-US" sz="1600" dirty="0" smtClean="0"/>
              <a:t>Spearman</a:t>
            </a:r>
            <a:r>
              <a:rPr lang="en-US" sz="1600" dirty="0" smtClean="0"/>
              <a:t>	</a:t>
            </a:r>
            <a:r>
              <a:rPr lang="en-US" sz="1600" dirty="0" smtClean="0"/>
              <a:t>0.37</a:t>
            </a:r>
            <a:r>
              <a:rPr lang="en-US" sz="1600" dirty="0" smtClean="0"/>
              <a:t>            0.00086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04800" y="228600"/>
            <a:ext cx="6400800" cy="640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1800" y="6858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dirty="0" smtClean="0"/>
              <a:t>ll </a:t>
            </a:r>
            <a:r>
              <a:rPr lang="en-US" dirty="0" smtClean="0"/>
              <a:t>TF, union of all cell lines, peak method TF network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TF network by probability model</a:t>
            </a:r>
          </a:p>
          <a:p>
            <a:r>
              <a:rPr lang="en-US" dirty="0" smtClean="0"/>
              <a:t>Using TF network from the union of all the cell lines for 119 TFs.</a:t>
            </a:r>
          </a:p>
          <a:p>
            <a:r>
              <a:rPr lang="en-US" dirty="0" smtClean="0"/>
              <a:t>Take union regions of the TFs, i.e. for the same TF take the union of the TF regions from all the cell lines and all the experiments and conditions.</a:t>
            </a:r>
            <a:endParaRPr lang="en-US" smtClean="0"/>
          </a:p>
          <a:p>
            <a:pPr>
              <a:buNone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0" y="324210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	    Correlation     </a:t>
            </a:r>
            <a:r>
              <a:rPr lang="en-US" sz="1600" dirty="0" err="1" smtClean="0"/>
              <a:t>p</a:t>
            </a:r>
            <a:r>
              <a:rPr lang="en-US" sz="1600" dirty="0" smtClean="0"/>
              <a:t>-value</a:t>
            </a:r>
          </a:p>
          <a:p>
            <a:r>
              <a:rPr lang="en-US" sz="1600" dirty="0" smtClean="0"/>
              <a:t>Pearson     0.0005           0.996</a:t>
            </a:r>
          </a:p>
          <a:p>
            <a:r>
              <a:rPr lang="en-US" sz="1600" dirty="0" smtClean="0"/>
              <a:t>Spearman	-0.021            0.85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3810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the SNPs, union of all the cell lines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8600" y="228600"/>
            <a:ext cx="64008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371600" y="228600"/>
            <a:ext cx="64008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8600" y="228600"/>
            <a:ext cx="64008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0800" y="324210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	    Correlation     </a:t>
            </a:r>
            <a:r>
              <a:rPr lang="en-US" sz="1600" dirty="0" err="1" smtClean="0"/>
              <a:t>p</a:t>
            </a:r>
            <a:r>
              <a:rPr lang="en-US" sz="1600" dirty="0" smtClean="0"/>
              <a:t>-value</a:t>
            </a:r>
          </a:p>
          <a:p>
            <a:r>
              <a:rPr lang="en-US" sz="1600" dirty="0" smtClean="0"/>
              <a:t>Pearson     0.090           0.43</a:t>
            </a:r>
          </a:p>
          <a:p>
            <a:r>
              <a:rPr lang="en-US" sz="1600" dirty="0" smtClean="0"/>
              <a:t>Spearman	-0.23            0.039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3810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the unfavorable SNPs, union of all the cell lines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3543" y="381000"/>
            <a:ext cx="9405257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0" y="324210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	    Correlation     </a:t>
            </a:r>
            <a:r>
              <a:rPr lang="en-US" sz="1600" dirty="0" err="1" smtClean="0"/>
              <a:t>p</a:t>
            </a:r>
            <a:r>
              <a:rPr lang="en-US" sz="1600" dirty="0" smtClean="0"/>
              <a:t>-value</a:t>
            </a:r>
          </a:p>
          <a:p>
            <a:r>
              <a:rPr lang="en-US" sz="1600" dirty="0" smtClean="0"/>
              <a:t>Pearson     </a:t>
            </a:r>
            <a:r>
              <a:rPr lang="en-US" sz="1600" dirty="0" smtClean="0"/>
              <a:t>0.032           0.78</a:t>
            </a:r>
          </a:p>
          <a:p>
            <a:r>
              <a:rPr lang="en-US" sz="1600" dirty="0" smtClean="0"/>
              <a:t>Spearman</a:t>
            </a:r>
            <a:r>
              <a:rPr lang="en-US" sz="1600" dirty="0" smtClean="0"/>
              <a:t>	</a:t>
            </a:r>
            <a:r>
              <a:rPr lang="en-US" sz="1600" dirty="0" smtClean="0"/>
              <a:t>0.059</a:t>
            </a:r>
            <a:r>
              <a:rPr lang="en-US" sz="1600" dirty="0" smtClean="0"/>
              <a:t>            0.60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8600" y="228600"/>
            <a:ext cx="64008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423</Words>
  <Application>Microsoft Macintosh PowerPoint</Application>
  <PresentationFormat>On-screen Show (4:3)</PresentationFormat>
  <Paragraphs>84</Paragraphs>
  <Slides>15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Yale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Jasmine Mu</dc:creator>
  <cp:lastModifiedBy>Jasmine Mu</cp:lastModifiedBy>
  <cp:revision>52</cp:revision>
  <dcterms:created xsi:type="dcterms:W3CDTF">2011-08-04T19:54:29Z</dcterms:created>
  <dcterms:modified xsi:type="dcterms:W3CDTF">2011-08-04T20:59:23Z</dcterms:modified>
</cp:coreProperties>
</file>