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9" r:id="rId4"/>
    <p:sldId id="261" r:id="rId5"/>
    <p:sldId id="258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FF64-8A38-BB45-9570-0FDA6DA35025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6502-6877-A14A-B067-C59BE421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234F-A3F0-9849-91E2-05AE8EE51C7E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8D95-779C-3B4F-B14F-37889D85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TF motif vs. SNP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XJM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066800"/>
          <a:ext cx="7391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Pearson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4038600"/>
          <a:ext cx="7391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Spearman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38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Unfavorable SNPs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8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Unfavorable SNPs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8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dirty="0" smtClean="0"/>
              <a:t>avorable SNPs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8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dirty="0" smtClean="0"/>
              <a:t>avorable SNPs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066800"/>
          <a:ext cx="7391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Pearson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28600"/>
            <a:ext cx="9448800" cy="551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155</Words>
  <Application>Microsoft Macintosh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TF motif vs. SNP selection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Mu</dc:creator>
  <cp:lastModifiedBy>Jasmine Mu</cp:lastModifiedBy>
  <cp:revision>27</cp:revision>
  <dcterms:created xsi:type="dcterms:W3CDTF">2011-08-04T05:45:57Z</dcterms:created>
  <dcterms:modified xsi:type="dcterms:W3CDTF">2011-08-04T14:53:04Z</dcterms:modified>
</cp:coreProperties>
</file>