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2DDA7-9795-C940-9E4A-90BEEBF87E90}" type="datetimeFigureOut">
              <a:rPr lang="en-US" smtClean="0"/>
              <a:t>8/3/11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07050-191D-6646-9419-209C2FBE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07050-191D-6646-9419-209C2FBEFA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7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1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3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4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2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3A74-D8FA-3742-901B-C57CE36753BD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86B0-FE2E-244E-BB32-D9173192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Properties of TF-</a:t>
            </a:r>
            <a:r>
              <a:rPr lang="en-US" dirty="0" err="1" smtClean="0">
                <a:solidFill>
                  <a:srgbClr val="0000FF"/>
                </a:solidFill>
              </a:rPr>
              <a:t>ncRNA</a:t>
            </a:r>
            <a:r>
              <a:rPr lang="en-US" dirty="0" smtClean="0">
                <a:solidFill>
                  <a:srgbClr val="0000FF"/>
                </a:solidFill>
              </a:rPr>
              <a:t> Interactions in Different Hierarchies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Renqiang</a:t>
            </a:r>
            <a:r>
              <a:rPr lang="en-US" dirty="0" smtClean="0">
                <a:solidFill>
                  <a:srgbClr val="0000FF"/>
                </a:solidFill>
              </a:rPr>
              <a:t> Min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August 3, 2011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3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99" y="33767"/>
            <a:ext cx="7665935" cy="60714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Out-Degrees of TFs on </a:t>
            </a:r>
            <a:r>
              <a:rPr lang="en-US" sz="2800" dirty="0" err="1" smtClean="0">
                <a:solidFill>
                  <a:srgbClr val="0000FF"/>
                </a:solidFill>
              </a:rPr>
              <a:t>ncRNAs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 descr="OutDegreeNcrnaLeve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90" y="542370"/>
            <a:ext cx="6911920" cy="657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7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26"/>
            <a:ext cx="8229600" cy="48082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Out-Degrees of TFs on </a:t>
            </a:r>
            <a:r>
              <a:rPr lang="en-US" sz="2400" dirty="0" err="1" smtClean="0">
                <a:solidFill>
                  <a:srgbClr val="0000FF"/>
                </a:solidFill>
              </a:rPr>
              <a:t>miRNAs</a:t>
            </a:r>
            <a:r>
              <a:rPr lang="en-US" sz="2400" dirty="0" smtClean="0">
                <a:solidFill>
                  <a:srgbClr val="0000FF"/>
                </a:solidFill>
              </a:rPr>
              <a:t> and </a:t>
            </a:r>
            <a:r>
              <a:rPr lang="en-US" sz="2400" dirty="0" err="1" smtClean="0">
                <a:solidFill>
                  <a:srgbClr val="0000FF"/>
                </a:solidFill>
              </a:rPr>
              <a:t>snRNAs</a:t>
            </a:r>
            <a:endParaRPr lang="en-US" sz="2400" dirty="0"/>
          </a:p>
        </p:txBody>
      </p:sp>
      <p:pic>
        <p:nvPicPr>
          <p:cNvPr id="4" name="Picture 3" descr="OutDegreeMiLeve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76" y="744512"/>
            <a:ext cx="4870220" cy="4992613"/>
          </a:xfrm>
          <a:prstGeom prst="rect">
            <a:avLst/>
          </a:prstGeom>
        </p:spPr>
      </p:pic>
      <p:pic>
        <p:nvPicPr>
          <p:cNvPr id="5" name="Picture 4" descr="OutDegreeSnLeve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159" y="744511"/>
            <a:ext cx="4578842" cy="49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3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Comparisons of Out-Degrees of TFs between Levels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1630"/>
              </p:ext>
            </p:extLst>
          </p:nvPr>
        </p:nvGraphicFramePr>
        <p:xfrm>
          <a:off x="834300" y="1893286"/>
          <a:ext cx="1968292" cy="17140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2073"/>
                <a:gridCol w="492073"/>
                <a:gridCol w="492073"/>
                <a:gridCol w="492073"/>
              </a:tblGrid>
              <a:tr h="39983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ncRNA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5.40</a:t>
                      </a:r>
                    </a:p>
                    <a:p>
                      <a:r>
                        <a:rPr lang="en-US" sz="1200" dirty="0" smtClean="0"/>
                        <a:t>E-4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5.00</a:t>
                      </a:r>
                    </a:p>
                    <a:p>
                      <a:r>
                        <a:rPr lang="en-US" sz="1200" dirty="0" smtClean="0"/>
                        <a:t>E-03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0.26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510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91843"/>
              </p:ext>
            </p:extLst>
          </p:nvPr>
        </p:nvGraphicFramePr>
        <p:xfrm>
          <a:off x="3384229" y="1893286"/>
          <a:ext cx="1968292" cy="174095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2073"/>
                <a:gridCol w="492073"/>
                <a:gridCol w="492073"/>
                <a:gridCol w="492073"/>
              </a:tblGrid>
              <a:tr h="399838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miRNA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L3</a:t>
                      </a:r>
                      <a:endParaRPr lang="en-US" sz="11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1.46</a:t>
                      </a:r>
                    </a:p>
                    <a:p>
                      <a:r>
                        <a:rPr lang="en-US" sz="1200" dirty="0" smtClean="0"/>
                        <a:t>E-04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6.30</a:t>
                      </a:r>
                    </a:p>
                    <a:p>
                      <a:r>
                        <a:rPr lang="en-US" sz="1200" dirty="0" smtClean="0"/>
                        <a:t>E-03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0.060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38021"/>
              </p:ext>
            </p:extLst>
          </p:nvPr>
        </p:nvGraphicFramePr>
        <p:xfrm>
          <a:off x="6142163" y="1935358"/>
          <a:ext cx="1968292" cy="17714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2073"/>
                <a:gridCol w="492073"/>
                <a:gridCol w="492073"/>
                <a:gridCol w="492073"/>
              </a:tblGrid>
              <a:tr h="39983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snRNA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3.16</a:t>
                      </a:r>
                    </a:p>
                    <a:p>
                      <a:r>
                        <a:rPr lang="en-US" sz="1200" dirty="0" smtClean="0"/>
                        <a:t>E-04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1.30</a:t>
                      </a:r>
                    </a:p>
                    <a:p>
                      <a:r>
                        <a:rPr lang="en-US" sz="1200" dirty="0" smtClean="0"/>
                        <a:t>E-02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5.60</a:t>
                      </a:r>
                    </a:p>
                    <a:p>
                      <a:r>
                        <a:rPr lang="en-US" sz="1200" dirty="0" smtClean="0"/>
                        <a:t>E-02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57551"/>
              </p:ext>
            </p:extLst>
          </p:nvPr>
        </p:nvGraphicFramePr>
        <p:xfrm>
          <a:off x="834300" y="4113270"/>
          <a:ext cx="1968292" cy="17140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2073"/>
                <a:gridCol w="492073"/>
                <a:gridCol w="492073"/>
                <a:gridCol w="492073"/>
              </a:tblGrid>
              <a:tr h="39983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snoRNA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2.28</a:t>
                      </a:r>
                    </a:p>
                    <a:p>
                      <a:r>
                        <a:rPr lang="en-US" sz="1200" dirty="0" smtClean="0"/>
                        <a:t>E-04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2.30</a:t>
                      </a:r>
                    </a:p>
                    <a:p>
                      <a:r>
                        <a:rPr lang="en-US" sz="1200" dirty="0" smtClean="0"/>
                        <a:t>E-02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0.13</a:t>
                      </a:r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27179"/>
              </p:ext>
            </p:extLst>
          </p:nvPr>
        </p:nvGraphicFramePr>
        <p:xfrm>
          <a:off x="3384229" y="4113270"/>
          <a:ext cx="1968292" cy="17140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2073"/>
                <a:gridCol w="492073"/>
                <a:gridCol w="492073"/>
                <a:gridCol w="492073"/>
              </a:tblGrid>
              <a:tr h="39983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lincRNA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5.28</a:t>
                      </a:r>
                    </a:p>
                    <a:p>
                      <a:r>
                        <a:rPr lang="en-US" sz="1200" dirty="0" smtClean="0"/>
                        <a:t>E-04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2.80</a:t>
                      </a:r>
                    </a:p>
                    <a:p>
                      <a:r>
                        <a:rPr lang="en-US" sz="1200" dirty="0" smtClean="0"/>
                        <a:t>E-02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0.51</a:t>
                      </a:r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91856"/>
              </p:ext>
            </p:extLst>
          </p:nvPr>
        </p:nvGraphicFramePr>
        <p:xfrm>
          <a:off x="6141298" y="4113270"/>
          <a:ext cx="1968292" cy="168359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2073"/>
                <a:gridCol w="492073"/>
                <a:gridCol w="492073"/>
                <a:gridCol w="492073"/>
              </a:tblGrid>
              <a:tr h="399838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Pro_trans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9.93</a:t>
                      </a:r>
                    </a:p>
                    <a:p>
                      <a:r>
                        <a:rPr lang="en-US" sz="1200" dirty="0" smtClean="0"/>
                        <a:t>E-04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4.70</a:t>
                      </a:r>
                    </a:p>
                    <a:p>
                      <a:r>
                        <a:rPr lang="en-US" sz="1200" dirty="0" smtClean="0"/>
                        <a:t>E-03</a:t>
                      </a:r>
                      <a:endParaRPr lang="en-US" sz="1200" dirty="0"/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0.36</a:t>
                      </a:r>
                    </a:p>
                  </a:txBody>
                  <a:tcPr/>
                </a:tc>
              </a:tr>
              <a:tr h="3998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69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08253" cy="5574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Tendency Scores of TFs for Regulating </a:t>
            </a:r>
            <a:r>
              <a:rPr lang="en-US" sz="2400" dirty="0" err="1" smtClean="0">
                <a:solidFill>
                  <a:srgbClr val="0000FF"/>
                </a:solidFill>
              </a:rPr>
              <a:t>ncRNAs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" name="Picture 3" descr="TendencyScoreNcrnaLeve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504" y="832102"/>
            <a:ext cx="6393411" cy="608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1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No. of </a:t>
            </a:r>
            <a:r>
              <a:rPr lang="en-US" dirty="0" err="1" smtClean="0">
                <a:solidFill>
                  <a:srgbClr val="0000FF"/>
                </a:solidFill>
              </a:rPr>
              <a:t>miRNA</a:t>
            </a:r>
            <a:r>
              <a:rPr lang="en-US" dirty="0" smtClean="0">
                <a:solidFill>
                  <a:srgbClr val="0000FF"/>
                </a:solidFill>
              </a:rPr>
              <a:t> Regulators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NoMirnaRe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558" y="1417638"/>
            <a:ext cx="5587186" cy="493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1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170</Words>
  <Application>Microsoft Macintosh PowerPoint</Application>
  <PresentationFormat>On-screen Show (4:3)</PresentationFormat>
  <Paragraphs>100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Properties of TF-ncRNA Interactions in Different Hierarchies</vt:lpstr>
      <vt:lpstr>Out-Degrees of TFs on ncRNAs</vt:lpstr>
      <vt:lpstr>Out-Degrees of TFs on miRNAs and snRNAs</vt:lpstr>
      <vt:lpstr>Comparisons of Out-Degrees of TFs between Levels</vt:lpstr>
      <vt:lpstr>Tendency Scores of TFs for Regulating ncRNAs</vt:lpstr>
      <vt:lpstr>No. of miRNA Regulators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TF-ncRNA Interactions in Different Hierarchies</dc:title>
  <dc:creator>Public-Min Min</dc:creator>
  <cp:lastModifiedBy>Public-Min Min</cp:lastModifiedBy>
  <cp:revision>9</cp:revision>
  <dcterms:created xsi:type="dcterms:W3CDTF">2011-08-03T16:12:50Z</dcterms:created>
  <dcterms:modified xsi:type="dcterms:W3CDTF">2011-08-04T00:14:03Z</dcterms:modified>
</cp:coreProperties>
</file>