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0" r:id="rId3"/>
    <p:sldId id="264" r:id="rId4"/>
    <p:sldId id="263" r:id="rId5"/>
    <p:sldId id="265" r:id="rId6"/>
    <p:sldId id="266" r:id="rId7"/>
    <p:sldId id="267" r:id="rId8"/>
    <p:sldId id="269" r:id="rId9"/>
    <p:sldId id="261" r:id="rId10"/>
    <p:sldId id="25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439D0-AAB0-6243-9E2D-826991E9D44C}" type="datetimeFigureOut">
              <a:rPr lang="en-US" smtClean="0"/>
              <a:t>7/28/11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91CF-7D63-204C-B409-DAB08A7B40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DF6DE-ECA1-8C4A-B39A-5F94712F6710}" type="datetimeFigureOut">
              <a:rPr lang="en-US" smtClean="0"/>
              <a:t>7/28/11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36BF2-D9F6-A745-AC52-2FC3E1C9A4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A8527-4E8C-3748-99E2-59EA02CB2FFC}" type="datetime1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7B6F-6C3B-0F40-A27A-6932D045EB07}" type="datetime1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200F-EDA1-3F48-BBE0-3D185BFADA0D}" type="datetime1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0C4A-2394-4A41-A0A0-AA79BCD5F495}" type="datetime1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5492-4C5C-E846-9C2C-FEE8C525CBBB}" type="datetime1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4F62-FB7D-C14B-AAB9-88CFE2F4DB45}" type="datetime1">
              <a:rPr lang="en-US" smtClean="0"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3F04-B0DE-6646-8742-0DE9580BCE11}" type="datetime1">
              <a:rPr lang="en-US" smtClean="0"/>
              <a:t>7/28/11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B00F-D260-6A4B-B1F0-40BDAF0E89B3}" type="datetime1">
              <a:rPr lang="en-US" smtClean="0"/>
              <a:t>7/28/11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7A92-C08E-5D44-9FA2-BB592D45F1F3}" type="datetime1">
              <a:rPr lang="en-US" smtClean="0"/>
              <a:t>7/28/11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5AC7-F268-944B-8400-E5DA125A1D09}" type="datetime1">
              <a:rPr lang="en-US" smtClean="0"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9F0E8-75CD-1741-8E87-6A6A994B2043}" type="datetime1">
              <a:rPr lang="en-US" smtClean="0"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01A4-7AAB-2848-97A2-26A2454AA742}" type="datetime1">
              <a:rPr lang="en-US" smtClean="0"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63B3-AF1A-444A-A80A-EC0AF2DDA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Selection on </a:t>
            </a:r>
            <a:r>
              <a:rPr lang="en-US" dirty="0" err="1" smtClean="0"/>
              <a:t>TFs</a:t>
            </a:r>
            <a:r>
              <a:rPr lang="en-US" dirty="0" smtClean="0"/>
              <a:t> and target genes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EK, </a:t>
            </a:r>
            <a:r>
              <a:rPr lang="en-US" smtClean="0"/>
              <a:t>28 Jul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4973787"/>
            <a:ext cx="5486400" cy="566738"/>
          </a:xfrm>
        </p:spPr>
        <p:txBody>
          <a:bodyPr/>
          <a:lstStyle/>
          <a:p>
            <a:r>
              <a:rPr lang="en-US" dirty="0" err="1" smtClean="0"/>
              <a:t>TFs</a:t>
            </a:r>
            <a:r>
              <a:rPr lang="en-US" dirty="0" smtClean="0"/>
              <a:t> and Target genes included (in-degree &gt; 0)</a:t>
            </a:r>
            <a:endParaRPr lang="en-US" dirty="0"/>
          </a:p>
        </p:txBody>
      </p:sp>
      <p:pic>
        <p:nvPicPr>
          <p:cNvPr id="8" name="Picture Placeholder 7" descr="dnds_indegree_ingt0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667" r="-16667"/>
              <a:stretch>
                <a:fillRect/>
              </a:stretch>
            </p:blipFill>
          </mc:Choice>
          <mc:Fallback>
            <p:blipFill>
              <a:blip r:embed="rId3"/>
              <a:srcRect l="-16667" r="-16667"/>
              <a:stretch>
                <a:fillRect/>
              </a:stretch>
            </p:blipFill>
          </mc:Fallback>
        </mc:AlternateContent>
        <p:spPr>
          <a:xfrm>
            <a:off x="1792288" y="1058113"/>
            <a:ext cx="5486400" cy="41148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524031"/>
            <a:ext cx="5486400" cy="804862"/>
          </a:xfrm>
        </p:spPr>
        <p:txBody>
          <a:bodyPr/>
          <a:lstStyle/>
          <a:p>
            <a:r>
              <a:rPr lang="en-US" b="1" dirty="0" smtClean="0"/>
              <a:t>Spearman </a:t>
            </a:r>
            <a:r>
              <a:rPr lang="en-US" b="1" dirty="0" err="1" smtClean="0"/>
              <a:t>corr</a:t>
            </a:r>
            <a:r>
              <a:rPr lang="en-US" b="1" dirty="0" smtClean="0"/>
              <a:t> </a:t>
            </a:r>
            <a:r>
              <a:rPr lang="en-US" b="1" dirty="0" err="1" smtClean="0"/>
              <a:t>coeff</a:t>
            </a:r>
            <a:r>
              <a:rPr lang="en-US" b="1" dirty="0" smtClean="0"/>
              <a:t>=-0.12, </a:t>
            </a:r>
            <a:r>
              <a:rPr lang="en-US" b="1" dirty="0" err="1" smtClean="0"/>
              <a:t>p</a:t>
            </a:r>
            <a:r>
              <a:rPr lang="en-US" b="1" dirty="0" smtClean="0"/>
              <a:t> value &lt; 2.2e-16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C25A-5192-F842-9E59-36E3FA7E3AC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Targets with more regulators are under higher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negative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selection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(chimp-human comparison)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171684"/>
            <a:ext cx="227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Ekta Khurana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5210645"/>
            <a:ext cx="5486400" cy="566738"/>
          </a:xfrm>
        </p:spPr>
        <p:txBody>
          <a:bodyPr/>
          <a:lstStyle/>
          <a:p>
            <a:r>
              <a:rPr lang="en-US" dirty="0" err="1" smtClean="0"/>
              <a:t>TFs</a:t>
            </a:r>
            <a:r>
              <a:rPr lang="en-US" dirty="0" smtClean="0"/>
              <a:t> and Target genes included (in-degree &gt; 0)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769769"/>
            <a:ext cx="5486400" cy="804862"/>
          </a:xfrm>
        </p:spPr>
        <p:txBody>
          <a:bodyPr/>
          <a:lstStyle/>
          <a:p>
            <a:r>
              <a:rPr lang="en-US" b="1" dirty="0" smtClean="0"/>
              <a:t>Spearman </a:t>
            </a:r>
            <a:r>
              <a:rPr lang="en-US" b="1" dirty="0" err="1" smtClean="0"/>
              <a:t>corr</a:t>
            </a:r>
            <a:r>
              <a:rPr lang="en-US" b="1" dirty="0" smtClean="0"/>
              <a:t> </a:t>
            </a:r>
            <a:r>
              <a:rPr lang="en-US" b="1" dirty="0" err="1" smtClean="0"/>
              <a:t>coeff</a:t>
            </a:r>
            <a:r>
              <a:rPr lang="en-US" b="1" dirty="0" smtClean="0"/>
              <a:t>=-0.108, </a:t>
            </a:r>
            <a:r>
              <a:rPr lang="en-US" b="1" dirty="0" err="1" smtClean="0"/>
              <a:t>p</a:t>
            </a:r>
            <a:r>
              <a:rPr lang="en-US" b="1" dirty="0" smtClean="0"/>
              <a:t> value &lt; 2.2e-16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0C25A-5192-F842-9E59-36E3FA7E3AC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Placeholder 7" descr="snpdensity_indegree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667" r="-16667"/>
              <a:stretch>
                <a:fillRect/>
              </a:stretch>
            </p:blipFill>
          </mc:Choice>
          <mc:Fallback>
            <p:blipFill>
              <a:blip r:embed="rId3"/>
              <a:srcRect l="-16667" r="-16667"/>
              <a:stretch>
                <a:fillRect/>
              </a:stretch>
            </p:blipFill>
          </mc:Fallback>
        </mc:AlternateContent>
        <p:spPr>
          <a:xfrm>
            <a:off x="1792288" y="1415806"/>
            <a:ext cx="5486400" cy="41148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Targets with more regulators are under higher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negative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selection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(within humans comparison)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4770" y="1261715"/>
            <a:ext cx="555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Non-synonymous </a:t>
            </a:r>
            <a:r>
              <a:rPr lang="en-US" dirty="0" err="1" smtClean="0"/>
              <a:t>SNPs</a:t>
            </a:r>
            <a:r>
              <a:rPr lang="en-US" dirty="0" smtClean="0"/>
              <a:t> from 1000 Genomes pilot project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171684"/>
            <a:ext cx="2276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Ekta Khurana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nds_indegree.26Jul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429" t="7143" r="429"/>
              <a:stretch>
                <a:fillRect/>
              </a:stretch>
            </p:blipFill>
          </mc:Choice>
          <mc:Fallback>
            <p:blipFill>
              <a:blip r:embed="rId3"/>
              <a:srcRect l="-2429" t="7143" r="429"/>
              <a:stretch>
                <a:fillRect/>
              </a:stretch>
            </p:blipFill>
          </mc:Fallback>
        </mc:AlternateContent>
        <p:spPr>
          <a:xfrm>
            <a:off x="2378168" y="749068"/>
            <a:ext cx="4700690" cy="427939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Spearman </a:t>
            </a:r>
            <a:r>
              <a:rPr lang="en-US" sz="1800" b="1" dirty="0" err="1" smtClean="0"/>
              <a:t>corr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coeff</a:t>
            </a:r>
            <a:r>
              <a:rPr lang="en-US" sz="1800" b="1" dirty="0" smtClean="0"/>
              <a:t>=-0.05, </a:t>
            </a:r>
            <a:r>
              <a:rPr lang="en-US" sz="1800" b="1" dirty="0" err="1" smtClean="0"/>
              <a:t>p</a:t>
            </a:r>
            <a:r>
              <a:rPr lang="en-US" sz="1800" b="1" dirty="0" smtClean="0"/>
              <a:t> value = 7.6 e-06</a:t>
            </a:r>
          </a:p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792288" y="4806909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TFs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Target genes included (in-degree &gt; 0)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Spearman </a:t>
            </a:r>
            <a:r>
              <a:rPr lang="en-US" sz="1800" b="1" dirty="0" err="1" smtClean="0"/>
              <a:t>corr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coeff</a:t>
            </a:r>
            <a:r>
              <a:rPr lang="en-US" sz="1800" b="1" dirty="0" smtClean="0"/>
              <a:t>=-0.08, </a:t>
            </a:r>
            <a:r>
              <a:rPr lang="en-US" sz="1800" b="1" dirty="0" err="1" smtClean="0"/>
              <a:t>p</a:t>
            </a:r>
            <a:r>
              <a:rPr lang="en-US" sz="1800" b="1" dirty="0" smtClean="0"/>
              <a:t> value = 0.39</a:t>
            </a:r>
          </a:p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792288" y="4806909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Out-degree &gt; 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Placeholder 8" descr="dnds_outdegree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667" r="-16667"/>
              <a:stretch>
                <a:fillRect/>
              </a:stretch>
            </p:blipFill>
          </mc:Choice>
          <mc:Fallback>
            <p:blipFill>
              <a:blip r:embed="rId3"/>
              <a:srcRect l="-16667" r="-16667"/>
              <a:stretch>
                <a:fillRect/>
              </a:stretch>
            </p:blipFill>
          </mc:Fallback>
        </mc:AlternateContent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69653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TF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dN/dS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Out-degree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PRDM1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FAM48A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NRF1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GABPA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MEF2C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YY1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CCNT2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TFs</a:t>
            </a:r>
            <a:r>
              <a:rPr lang="en-US" dirty="0" smtClean="0"/>
              <a:t> contributing most to anti-correlation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In-degree &gt; 0</a:t>
            </a:r>
            <a:endParaRPr lang="en-US" dirty="0"/>
          </a:p>
        </p:txBody>
      </p:sp>
      <p:pic>
        <p:nvPicPr>
          <p:cNvPr id="7" name="Picture Placeholder 6" descr="snpdensity_indegree_ingt0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667" r="-16667"/>
              <a:stretch>
                <a:fillRect/>
              </a:stretch>
            </p:blipFill>
          </mc:Choice>
          <mc:Fallback>
            <p:blipFill>
              <a:blip r:embed="rId3"/>
              <a:srcRect l="-16667" r="-16667"/>
              <a:stretch>
                <a:fillRect/>
              </a:stretch>
            </p:blipFill>
          </mc:Fallback>
        </mc:AlternateContent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Spearman </a:t>
            </a:r>
            <a:r>
              <a:rPr lang="en-US" sz="1600" dirty="0" err="1" smtClean="0"/>
              <a:t>corr</a:t>
            </a:r>
            <a:r>
              <a:rPr lang="en-US" sz="1600" dirty="0" smtClean="0"/>
              <a:t>  </a:t>
            </a:r>
            <a:r>
              <a:rPr lang="en-US" sz="1600" dirty="0" err="1" smtClean="0"/>
              <a:t>coeff</a:t>
            </a:r>
            <a:r>
              <a:rPr lang="en-US" sz="1600" dirty="0" smtClean="0"/>
              <a:t> = - 0.05, </a:t>
            </a:r>
            <a:r>
              <a:rPr lang="en-US" sz="1600" dirty="0" err="1" smtClean="0"/>
              <a:t>pvalue</a:t>
            </a:r>
            <a:r>
              <a:rPr lang="en-US" sz="1600" dirty="0" smtClean="0"/>
              <a:t>=3.4e-05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Out-degree &gt; 0</a:t>
            </a:r>
            <a:endParaRPr lang="en-US" dirty="0"/>
          </a:p>
        </p:txBody>
      </p:sp>
      <p:pic>
        <p:nvPicPr>
          <p:cNvPr id="6" name="Picture Placeholder 5" descr="snpdensity_outdegree.26Jul.pdf"/>
          <p:cNvPicPr>
            <a:picLocks noGrp="1" noChangeAspect="1"/>
          </p:cNvPicPr>
          <p:nvPr>
            <p:ph type="pic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667" r="-16667"/>
              <a:stretch>
                <a:fillRect/>
              </a:stretch>
            </p:blipFill>
          </mc:Choice>
          <mc:Fallback>
            <p:blipFill>
              <a:blip r:embed="rId3"/>
              <a:srcRect l="-16667" r="-16667"/>
              <a:stretch>
                <a:fillRect/>
              </a:stretch>
            </p:blipFill>
          </mc:Fallback>
        </mc:AlternateContent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Spearman </a:t>
            </a:r>
            <a:r>
              <a:rPr lang="en-US" sz="1600" dirty="0" err="1" smtClean="0"/>
              <a:t>corr</a:t>
            </a:r>
            <a:r>
              <a:rPr lang="en-US" sz="1600" dirty="0" smtClean="0"/>
              <a:t> </a:t>
            </a:r>
            <a:r>
              <a:rPr lang="en-US" sz="1600" dirty="0" err="1" smtClean="0"/>
              <a:t>coeff</a:t>
            </a:r>
            <a:r>
              <a:rPr lang="en-US" sz="1600" dirty="0" smtClean="0"/>
              <a:t> = -0.19, </a:t>
            </a:r>
            <a:r>
              <a:rPr lang="en-US" sz="1600" dirty="0" err="1" smtClean="0"/>
              <a:t>pvalue</a:t>
            </a:r>
            <a:r>
              <a:rPr lang="en-US" sz="1600" dirty="0" smtClean="0"/>
              <a:t>=0.03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69653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TF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snp_Density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Out-degree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PRDM1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XRCC4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FAM48A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WRNIP1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SIRT6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GABPA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TFs</a:t>
            </a:r>
            <a:r>
              <a:rPr lang="en-US" dirty="0" smtClean="0"/>
              <a:t> contributing most to anti-correlation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696538"/>
          <a:ext cx="4064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dN/dS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</a:t>
                      </a:r>
                      <a:r>
                        <a:rPr lang="en-US" dirty="0" err="1" smtClean="0"/>
                        <a:t>snp</a:t>
                      </a:r>
                      <a:r>
                        <a:rPr lang="en-US" dirty="0" smtClean="0"/>
                        <a:t> density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PRDM1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PRDM1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CTCF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XRCC4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FAM48A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FAM48A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WRNIP1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NRF1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ESRRA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GABPA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CTCF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MEF2C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SIRT6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YY1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TAF1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CCNT2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GABPA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TFs</a:t>
            </a:r>
            <a:r>
              <a:rPr lang="en-US" dirty="0" smtClean="0"/>
              <a:t> contributing most to anti-correlation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network slides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C63B3-AF1A-444A-A80A-EC0AF2DDA8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313</Words>
  <Application>Microsoft Macintosh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Selection on TFs and target genes</vt:lpstr>
      <vt:lpstr>Slide 2</vt:lpstr>
      <vt:lpstr>Slide 3</vt:lpstr>
      <vt:lpstr>TFs contributing most to anti-correlation</vt:lpstr>
      <vt:lpstr>In-degree &gt; 0</vt:lpstr>
      <vt:lpstr>Out-degree &gt; 0</vt:lpstr>
      <vt:lpstr>TFs contributing most to anti-correlation</vt:lpstr>
      <vt:lpstr>TFs contributing most to anti-correlation</vt:lpstr>
      <vt:lpstr>Old network slides</vt:lpstr>
      <vt:lpstr>TFs and Target genes included (in-degree &gt; 0)</vt:lpstr>
      <vt:lpstr>TFs and Target genes included (in-degree &gt; 0)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TFs and Target genes included (in-degree &gt; 0)</dc:title>
  <dc:creator>Ekta Khurana</dc:creator>
  <cp:lastModifiedBy>Ekta Khurana</cp:lastModifiedBy>
  <cp:revision>43</cp:revision>
  <dcterms:created xsi:type="dcterms:W3CDTF">2011-07-28T15:37:25Z</dcterms:created>
  <dcterms:modified xsi:type="dcterms:W3CDTF">2011-07-28T19:34:19Z</dcterms:modified>
</cp:coreProperties>
</file>