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Override PartName="/ppt/charts/chart1.xml" ContentType="application/vnd.openxmlformats-officedocument.drawingml.chart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haocheng:Study:Collab:Encode:network:data:result:BIOGRIDandCEL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7"/>
  <c:chart>
    <c:plotArea>
      <c:layout/>
      <c:barChart>
        <c:barDir val="col"/>
        <c:grouping val="clustered"/>
        <c:ser>
          <c:idx val="0"/>
          <c:order val="0"/>
          <c:cat>
            <c:strRef>
              <c:f>'ALL-KKY'!$A$19:$A$24</c:f>
              <c:strCache>
                <c:ptCount val="6"/>
                <c:pt idx="0">
                  <c:v>Top vs. Top</c:v>
                </c:pt>
                <c:pt idx="1">
                  <c:v>Top vs. Mid</c:v>
                </c:pt>
                <c:pt idx="2">
                  <c:v>Top vs. Bot</c:v>
                </c:pt>
                <c:pt idx="3">
                  <c:v>Mid vs Mid</c:v>
                </c:pt>
                <c:pt idx="4">
                  <c:v>Mid vs. Bot</c:v>
                </c:pt>
                <c:pt idx="5">
                  <c:v>Bot vs. Bot</c:v>
                </c:pt>
              </c:strCache>
            </c:strRef>
          </c:cat>
          <c:val>
            <c:numRef>
              <c:f>'ALL-KKY'!$B$19:$B$24</c:f>
              <c:numCache>
                <c:formatCode>General</c:formatCode>
                <c:ptCount val="6"/>
                <c:pt idx="0">
                  <c:v>3.21544715447154</c:v>
                </c:pt>
                <c:pt idx="1">
                  <c:v>1.268315266486</c:v>
                </c:pt>
                <c:pt idx="2">
                  <c:v>0.758113556745323</c:v>
                </c:pt>
                <c:pt idx="3">
                  <c:v>3.02413381123059</c:v>
                </c:pt>
                <c:pt idx="4">
                  <c:v>0.643089430894309</c:v>
                </c:pt>
                <c:pt idx="5">
                  <c:v>1.42908762420958</c:v>
                </c:pt>
              </c:numCache>
            </c:numRef>
          </c:val>
        </c:ser>
        <c:axId val="604862904"/>
        <c:axId val="604661688"/>
      </c:barChart>
      <c:catAx>
        <c:axId val="604862904"/>
        <c:scaling>
          <c:orientation val="minMax"/>
        </c:scaling>
        <c:axPos val="b"/>
        <c:tickLblPos val="nextTo"/>
        <c:crossAx val="604661688"/>
        <c:crosses val="autoZero"/>
        <c:auto val="1"/>
        <c:lblAlgn val="ctr"/>
        <c:lblOffset val="100"/>
      </c:catAx>
      <c:valAx>
        <c:axId val="604661688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Enrichment (Obs/Exp)</a:t>
                </a:r>
              </a:p>
            </c:rich>
          </c:tx>
          <c:layout/>
        </c:title>
        <c:numFmt formatCode="General" sourceLinked="1"/>
        <c:tickLblPos val="nextTo"/>
        <c:crossAx val="604862904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6F64-A8FF-A54C-9AA4-24EC745B7889}" type="datetimeFigureOut">
              <a:rPr lang="en-US" smtClean="0"/>
              <a:t>7/28/11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9188-F98A-704A-A61C-534902219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6F64-A8FF-A54C-9AA4-24EC745B7889}" type="datetimeFigureOut">
              <a:rPr lang="en-US" smtClean="0"/>
              <a:t>7/28/11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9188-F98A-704A-A61C-534902219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6F64-A8FF-A54C-9AA4-24EC745B7889}" type="datetimeFigureOut">
              <a:rPr lang="en-US" smtClean="0"/>
              <a:t>7/28/11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9188-F98A-704A-A61C-534902219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6F64-A8FF-A54C-9AA4-24EC745B7889}" type="datetimeFigureOut">
              <a:rPr lang="en-US" smtClean="0"/>
              <a:t>7/28/11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9188-F98A-704A-A61C-534902219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6F64-A8FF-A54C-9AA4-24EC745B7889}" type="datetimeFigureOut">
              <a:rPr lang="en-US" smtClean="0"/>
              <a:t>7/28/11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9188-F98A-704A-A61C-534902219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6F64-A8FF-A54C-9AA4-24EC745B7889}" type="datetimeFigureOut">
              <a:rPr lang="en-US" smtClean="0"/>
              <a:t>7/28/11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9188-F98A-704A-A61C-534902219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6F64-A8FF-A54C-9AA4-24EC745B7889}" type="datetimeFigureOut">
              <a:rPr lang="en-US" smtClean="0"/>
              <a:t>7/28/11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9188-F98A-704A-A61C-534902219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6F64-A8FF-A54C-9AA4-24EC745B7889}" type="datetimeFigureOut">
              <a:rPr lang="en-US" smtClean="0"/>
              <a:t>7/28/11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9188-F98A-704A-A61C-534902219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6F64-A8FF-A54C-9AA4-24EC745B7889}" type="datetimeFigureOut">
              <a:rPr lang="en-US" smtClean="0"/>
              <a:t>7/28/11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9188-F98A-704A-A61C-534902219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6F64-A8FF-A54C-9AA4-24EC745B7889}" type="datetimeFigureOut">
              <a:rPr lang="en-US" smtClean="0"/>
              <a:t>7/28/11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9188-F98A-704A-A61C-534902219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6F64-A8FF-A54C-9AA4-24EC745B7889}" type="datetimeFigureOut">
              <a:rPr lang="en-US" smtClean="0"/>
              <a:t>7/28/11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9188-F98A-704A-A61C-534902219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76F64-A8FF-A54C-9AA4-24EC745B7889}" type="datetimeFigureOut">
              <a:rPr lang="en-US" smtClean="0"/>
              <a:t>7/28/11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79188-F98A-704A-A61C-534902219A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828800" y="2006600"/>
          <a:ext cx="5486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9203" y="728133"/>
          <a:ext cx="6095997" cy="821828"/>
        </p:xfrm>
        <a:graphic>
          <a:graphicData uri="http://schemas.openxmlformats.org/drawingml/2006/table">
            <a:tbl>
              <a:tblPr/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1174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latin typeface="Verdana"/>
                      </a:endParaRP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Lev1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Lev2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max.num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exp.num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obs.num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fraction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ratio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pvalue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40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Top vs. Top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top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top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861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39.18584071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126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0.146341463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3.215447154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2.81E-30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40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Top vs. Mid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top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mid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1230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55.97977244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71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0.057723577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1.268315266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0.02665771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40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Top vs. Bot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top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bot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1681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76.505689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58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0.034503272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0.758113557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0.989383011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40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Mid vs Mid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mid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mid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465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21.1630847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64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0.137634409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3.024133811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6.26E-15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40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Mid vs. Bot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mid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bot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1230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55.97977244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36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0.029268293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0.643089431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0.998528953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40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Bot vs. Bot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bot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Verdana"/>
                        </a:rPr>
                        <a:t>bot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861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39.18584071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56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0.06504065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latin typeface="Verdana"/>
                        </a:rPr>
                        <a:t>1.429087624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latin typeface="Verdana"/>
                        </a:rPr>
                        <a:t>0.005546014</a:t>
                      </a: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95</Words>
  <Application>Microsoft Macintosh PowerPoint</Application>
  <PresentationFormat>On-screen Show (4:3)</PresentationFormat>
  <Paragraphs>63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Yale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Chao Cheng</dc:creator>
  <cp:lastModifiedBy>Chao Cheng</cp:lastModifiedBy>
  <cp:revision>2</cp:revision>
  <dcterms:created xsi:type="dcterms:W3CDTF">2011-07-28T20:15:39Z</dcterms:created>
  <dcterms:modified xsi:type="dcterms:W3CDTF">2011-07-28T20:17:21Z</dcterms:modified>
</cp:coreProperties>
</file>