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4AE65-A3C7-D44E-AB72-FE6D34EF1125}" type="datetimeFigureOut">
              <a:rPr lang="en-US" smtClean="0"/>
              <a:pPr/>
              <a:t>7/19/11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EF7F-B59B-FC43-BF41-CCB6AD143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 for </a:t>
            </a:r>
            <a:r>
              <a:rPr lang="en-US" dirty="0" err="1" smtClean="0"/>
              <a:t>NetVar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EK</a:t>
            </a:r>
            <a:r>
              <a:rPr lang="en-US" smtClean="0"/>
              <a:t>, </a:t>
            </a:r>
            <a:r>
              <a:rPr lang="en-US" smtClean="0"/>
              <a:t>YF, JC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pressure </a:t>
            </a:r>
            <a:r>
              <a:rPr lang="en-US" dirty="0" err="1" smtClean="0"/>
              <a:t>vs</a:t>
            </a:r>
            <a:r>
              <a:rPr lang="en-US" dirty="0" smtClean="0"/>
              <a:t> network features</a:t>
            </a:r>
          </a:p>
          <a:p>
            <a:pPr lvl="1"/>
            <a:r>
              <a:rPr lang="en-US" dirty="0" smtClean="0"/>
              <a:t>Long-term</a:t>
            </a:r>
          </a:p>
          <a:p>
            <a:pPr lvl="1"/>
            <a:r>
              <a:rPr lang="en-US" dirty="0" smtClean="0"/>
              <a:t>Short-term</a:t>
            </a:r>
          </a:p>
          <a:p>
            <a:pPr lvl="1"/>
            <a:r>
              <a:rPr lang="en-US" dirty="0" smtClean="0"/>
              <a:t>Combined (McDonald </a:t>
            </a:r>
            <a:r>
              <a:rPr lang="en-US" dirty="0" err="1" smtClean="0"/>
              <a:t>Krietman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Selection pressure </a:t>
            </a:r>
            <a:r>
              <a:rPr lang="en-US" dirty="0" err="1" smtClean="0"/>
              <a:t>vs</a:t>
            </a:r>
            <a:r>
              <a:rPr lang="en-US" dirty="0" smtClean="0"/>
              <a:t> tissue specificity</a:t>
            </a:r>
          </a:p>
          <a:p>
            <a:r>
              <a:rPr lang="en-US" dirty="0" smtClean="0"/>
              <a:t>Integrate genotypes/personal networks/personal pathways</a:t>
            </a:r>
          </a:p>
          <a:p>
            <a:r>
              <a:rPr lang="en-US" dirty="0" err="1" smtClean="0"/>
              <a:t>Indels/SVs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TF regulatory network</a:t>
            </a:r>
          </a:p>
          <a:p>
            <a:pPr lvl="1"/>
            <a:r>
              <a:rPr lang="en-US" dirty="0" smtClean="0"/>
              <a:t>Hierarchy (YF)</a:t>
            </a:r>
          </a:p>
          <a:p>
            <a:pPr lvl="1"/>
            <a:r>
              <a:rPr lang="en-US" dirty="0" smtClean="0"/>
              <a:t>Non-hierarchy (EK)</a:t>
            </a:r>
          </a:p>
          <a:p>
            <a:r>
              <a:rPr lang="en-US" dirty="0" smtClean="0"/>
              <a:t>PPI (YF/EK)</a:t>
            </a:r>
          </a:p>
          <a:p>
            <a:r>
              <a:rPr lang="en-US" dirty="0" smtClean="0"/>
              <a:t>Signaling pathways (JC)</a:t>
            </a:r>
          </a:p>
          <a:p>
            <a:pPr lvl="1"/>
            <a:r>
              <a:rPr lang="en-US" dirty="0" smtClean="0"/>
              <a:t>Comparing different pathways</a:t>
            </a:r>
          </a:p>
          <a:p>
            <a:pPr lvl="1"/>
            <a:r>
              <a:rPr lang="en-US" dirty="0" smtClean="0"/>
              <a:t>Comparing levels in the pathways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77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Plan for NetVar</vt:lpstr>
      <vt:lpstr>Major themes</vt:lpstr>
      <vt:lpstr>Types of networks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Ekta Khurana</dc:creator>
  <cp:lastModifiedBy>Ekta Khurana</cp:lastModifiedBy>
  <cp:revision>16</cp:revision>
  <dcterms:created xsi:type="dcterms:W3CDTF">2011-07-19T16:39:48Z</dcterms:created>
  <dcterms:modified xsi:type="dcterms:W3CDTF">2011-07-19T16:40:00Z</dcterms:modified>
</cp:coreProperties>
</file>