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6.xml" ContentType="application/vnd.openxmlformats-officedocument.presentationml.slideLayout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docProps/app.xml" ContentType="application/vnd.openxmlformats-officedocument.extended-properties+xml"/>
  <Default Extension="rels" ContentType="application/vnd.openxmlformats-package.relationship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5620"/>
    <p:restoredTop sz="94660"/>
  </p:normalViewPr>
  <p:slideViewPr>
    <p:cSldViewPr snapToGrid="0" snapToObjects="1">
      <p:cViewPr varScale="1">
        <p:scale>
          <a:sx n="127" d="100"/>
          <a:sy n="127" d="100"/>
        </p:scale>
        <p:origin x="-120" y="-4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interSettings" Target="printerSettings/printerSettings1.bin"/><Relationship Id="rId6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938C2-2E7C-004D-B3C0-89FCCAD0ECDF}" type="datetimeFigureOut">
              <a:rPr lang="en-US" smtClean="0"/>
              <a:t>7/1/11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F3BF7-4F9E-724F-91C2-D5DB6F2E12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938C2-2E7C-004D-B3C0-89FCCAD0ECDF}" type="datetimeFigureOut">
              <a:rPr lang="en-US" smtClean="0"/>
              <a:t>7/1/11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F3BF7-4F9E-724F-91C2-D5DB6F2E12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938C2-2E7C-004D-B3C0-89FCCAD0ECDF}" type="datetimeFigureOut">
              <a:rPr lang="en-US" smtClean="0"/>
              <a:t>7/1/11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F3BF7-4F9E-724F-91C2-D5DB6F2E12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938C2-2E7C-004D-B3C0-89FCCAD0ECDF}" type="datetimeFigureOut">
              <a:rPr lang="en-US" smtClean="0"/>
              <a:t>7/1/11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F3BF7-4F9E-724F-91C2-D5DB6F2E12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938C2-2E7C-004D-B3C0-89FCCAD0ECDF}" type="datetimeFigureOut">
              <a:rPr lang="en-US" smtClean="0"/>
              <a:t>7/1/11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F3BF7-4F9E-724F-91C2-D5DB6F2E12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938C2-2E7C-004D-B3C0-89FCCAD0ECDF}" type="datetimeFigureOut">
              <a:rPr lang="en-US" smtClean="0"/>
              <a:t>7/1/11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F3BF7-4F9E-724F-91C2-D5DB6F2E12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938C2-2E7C-004D-B3C0-89FCCAD0ECDF}" type="datetimeFigureOut">
              <a:rPr lang="en-US" smtClean="0"/>
              <a:t>7/1/11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F3BF7-4F9E-724F-91C2-D5DB6F2E12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938C2-2E7C-004D-B3C0-89FCCAD0ECDF}" type="datetimeFigureOut">
              <a:rPr lang="en-US" smtClean="0"/>
              <a:t>7/1/11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F3BF7-4F9E-724F-91C2-D5DB6F2E12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938C2-2E7C-004D-B3C0-89FCCAD0ECDF}" type="datetimeFigureOut">
              <a:rPr lang="en-US" smtClean="0"/>
              <a:t>7/1/11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F3BF7-4F9E-724F-91C2-D5DB6F2E12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938C2-2E7C-004D-B3C0-89FCCAD0ECDF}" type="datetimeFigureOut">
              <a:rPr lang="en-US" smtClean="0"/>
              <a:t>7/1/11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F3BF7-4F9E-724F-91C2-D5DB6F2E12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938C2-2E7C-004D-B3C0-89FCCAD0ECDF}" type="datetimeFigureOut">
              <a:rPr lang="en-US" smtClean="0"/>
              <a:t>7/1/11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F3BF7-4F9E-724F-91C2-D5DB6F2E12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938C2-2E7C-004D-B3C0-89FCCAD0ECDF}" type="datetimeFigureOut">
              <a:rPr lang="en-US" smtClean="0"/>
              <a:t>7/1/11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F3BF7-4F9E-724F-91C2-D5DB6F2E12C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980138"/>
          <a:ext cx="8229600" cy="377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Gene set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Parent in </a:t>
                      </a:r>
                      <a:r>
                        <a:rPr lang="en-US" dirty="0" err="1" smtClean="0"/>
                        <a:t>Ψ</a:t>
                      </a:r>
                      <a:r>
                        <a:rPr lang="en-US" dirty="0" err="1" smtClean="0"/>
                        <a:t>pipe</a:t>
                      </a:r>
                      <a:r>
                        <a:rPr lang="en-US" dirty="0" smtClean="0"/>
                        <a:t> 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Parent in </a:t>
                      </a:r>
                      <a:r>
                        <a:rPr lang="en-US" dirty="0" err="1" smtClean="0"/>
                        <a:t>Ψ</a:t>
                      </a:r>
                      <a:r>
                        <a:rPr lang="en-US" dirty="0" err="1" smtClean="0"/>
                        <a:t>pipe</a:t>
                      </a:r>
                      <a:r>
                        <a:rPr lang="en-US" baseline="0" dirty="0" smtClean="0"/>
                        <a:t> 61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All*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21,986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5,334 (24%)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5,211 (24%)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With RDD**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4,456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1,255 (28%)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1,278 (29%)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Z-test for two proportions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Z = 5.49</a:t>
                      </a:r>
                    </a:p>
                    <a:p>
                      <a:pPr algn="r"/>
                      <a:r>
                        <a:rPr lang="en-US" dirty="0" err="1" smtClean="0"/>
                        <a:t>p-val</a:t>
                      </a:r>
                      <a:r>
                        <a:rPr lang="en-US" dirty="0" smtClean="0"/>
                        <a:t> = 2e-8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Z = 7.04</a:t>
                      </a:r>
                    </a:p>
                    <a:p>
                      <a:pPr algn="r"/>
                      <a:r>
                        <a:rPr lang="en-US" dirty="0" err="1" smtClean="0"/>
                        <a:t>p-val</a:t>
                      </a:r>
                      <a:r>
                        <a:rPr lang="en-US" dirty="0" smtClean="0"/>
                        <a:t> = 9.6e-13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With</a:t>
                      </a:r>
                      <a:r>
                        <a:rPr lang="en-US" dirty="0" smtClean="0"/>
                        <a:t> &gt;1 RDD</a:t>
                      </a:r>
                      <a:r>
                        <a:rPr lang="en-US" dirty="0" smtClean="0"/>
                        <a:t>**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2,655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764 (29%)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784</a:t>
                      </a:r>
                      <a:r>
                        <a:rPr lang="en-US" baseline="0" dirty="0" smtClean="0"/>
                        <a:t> (30%)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Z-test for two proportions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Z = 5.09</a:t>
                      </a:r>
                    </a:p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p-val</a:t>
                      </a:r>
                      <a:r>
                        <a:rPr lang="en-US" dirty="0" smtClean="0"/>
                        <a:t> = 1.8e-7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Z = 5.94</a:t>
                      </a:r>
                    </a:p>
                    <a:p>
                      <a:pPr algn="r"/>
                      <a:r>
                        <a:rPr lang="en-US" dirty="0" err="1" smtClean="0"/>
                        <a:t>p-val</a:t>
                      </a:r>
                      <a:r>
                        <a:rPr lang="en-US" dirty="0" smtClean="0"/>
                        <a:t> = 1.4e-9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With</a:t>
                      </a:r>
                      <a:r>
                        <a:rPr lang="en-US" dirty="0" smtClean="0"/>
                        <a:t> &gt;2 RDD</a:t>
                      </a:r>
                      <a:r>
                        <a:rPr lang="en-US" dirty="0" smtClean="0"/>
                        <a:t>**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1,450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438 (30%)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449 (31%)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Z-test for two proportions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Z = 5.09</a:t>
                      </a:r>
                    </a:p>
                    <a:p>
                      <a:pPr algn="r"/>
                      <a:r>
                        <a:rPr lang="en-US" dirty="0" err="1" smtClean="0"/>
                        <a:t>p-val</a:t>
                      </a:r>
                      <a:r>
                        <a:rPr lang="en-US" dirty="0" smtClean="0"/>
                        <a:t> = 1.8e-7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Z = 5.74</a:t>
                      </a:r>
                    </a:p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p-val</a:t>
                      </a:r>
                      <a:r>
                        <a:rPr lang="en-US" dirty="0" smtClean="0"/>
                        <a:t> = 4.7e-7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80679" y="5256487"/>
            <a:ext cx="68915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*Based on </a:t>
            </a:r>
            <a:r>
              <a:rPr lang="en-US" dirty="0" err="1" smtClean="0"/>
              <a:t>Gencode</a:t>
            </a:r>
            <a:r>
              <a:rPr lang="en-US" dirty="0" smtClean="0"/>
              <a:t> v3b</a:t>
            </a:r>
          </a:p>
          <a:p>
            <a:r>
              <a:rPr lang="en-US" dirty="0" smtClean="0"/>
              <a:t>**By intersecting RDD sites with annotation (they reported 4,741 genes)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170</Words>
  <Application>Microsoft Macintosh PowerPoint</Application>
  <PresentationFormat>On-screen Show (4:3)</PresentationFormat>
  <Paragraphs>37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Yale univesity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Alexej Abyzov</dc:creator>
  <cp:lastModifiedBy>Alexej Abyzov</cp:lastModifiedBy>
  <cp:revision>14</cp:revision>
  <dcterms:created xsi:type="dcterms:W3CDTF">2011-07-01T19:12:32Z</dcterms:created>
  <dcterms:modified xsi:type="dcterms:W3CDTF">2011-07-01T20:52:05Z</dcterms:modified>
</cp:coreProperties>
</file>