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104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395C-55FA-684A-824C-3FB1ACCBB321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765A-E057-9D41-A977-E4A4247C0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395C-55FA-684A-824C-3FB1ACCBB321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765A-E057-9D41-A977-E4A4247C0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395C-55FA-684A-824C-3FB1ACCBB321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765A-E057-9D41-A977-E4A4247C0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395C-55FA-684A-824C-3FB1ACCBB321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765A-E057-9D41-A977-E4A4247C0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395C-55FA-684A-824C-3FB1ACCBB321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765A-E057-9D41-A977-E4A4247C0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395C-55FA-684A-824C-3FB1ACCBB321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765A-E057-9D41-A977-E4A4247C0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395C-55FA-684A-824C-3FB1ACCBB321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765A-E057-9D41-A977-E4A4247C0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395C-55FA-684A-824C-3FB1ACCBB321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765A-E057-9D41-A977-E4A4247C0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395C-55FA-684A-824C-3FB1ACCBB321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765A-E057-9D41-A977-E4A4247C0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395C-55FA-684A-824C-3FB1ACCBB321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765A-E057-9D41-A977-E4A4247C0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4395C-55FA-684A-824C-3FB1ACCBB321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F765A-E057-9D41-A977-E4A4247C0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4395C-55FA-684A-824C-3FB1ACCBB321}" type="datetimeFigureOut">
              <a:rPr lang="en-US" smtClean="0"/>
              <a:pPr/>
              <a:t>6/21/11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F765A-E057-9D41-A977-E4A4247C0C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Searching for de novo variants in CEU family (1463)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</a:t>
            </a:r>
          </a:p>
          <a:p>
            <a:r>
              <a:rPr lang="en-US" smtClean="0"/>
              <a:t>June</a:t>
            </a:r>
            <a:r>
              <a:rPr lang="en-US" smtClean="0"/>
              <a:t> </a:t>
            </a:r>
            <a:r>
              <a:rPr lang="en-US" smtClean="0"/>
              <a:t>22</a:t>
            </a:r>
            <a:r>
              <a:rPr lang="en-US" smtClean="0"/>
              <a:t>, </a:t>
            </a:r>
            <a:r>
              <a:rPr lang="en-US" dirty="0" smtClean="0"/>
              <a:t>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4110"/>
            <a:ext cx="8229600" cy="1143000"/>
          </a:xfrm>
        </p:spPr>
        <p:txBody>
          <a:bodyPr/>
          <a:lstStyle/>
          <a:p>
            <a:r>
              <a:rPr lang="en-US" dirty="0" smtClean="0"/>
              <a:t>chr2:89132000-89159000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73147"/>
            <a:ext cx="9144000" cy="531087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62310" y="6411478"/>
            <a:ext cx="6176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Was not in my initial screening as it is close to a gap in reference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chr2:89132000-89159000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rcRect t="19235"/>
          <a:stretch>
            <a:fillRect/>
          </a:stretch>
        </p:blipFill>
        <p:spPr>
          <a:xfrm>
            <a:off x="0" y="1417638"/>
            <a:ext cx="9144000" cy="54403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821733" y="3768416"/>
            <a:ext cx="1230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Variants</a:t>
            </a:r>
            <a:endParaRPr lang="en-US" sz="2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SNPs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8162" y="1600200"/>
          <a:ext cx="86868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700"/>
                <a:gridCol w="1655200"/>
                <a:gridCol w="2502220"/>
                <a:gridCol w="23576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Step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# of candidate </a:t>
                      </a:r>
                      <a:r>
                        <a:rPr lang="en-US" dirty="0" err="1" smtClean="0"/>
                        <a:t>SNPs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In G1K pilot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CEU release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(7,723,753 </a:t>
                      </a:r>
                      <a:r>
                        <a:rPr lang="en-US" dirty="0" err="1" smtClean="0"/>
                        <a:t>SNPs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In G1K interim release</a:t>
                      </a:r>
                      <a:r>
                        <a:rPr lang="en-US" baseline="0" dirty="0" smtClean="0"/>
                        <a:t> (41,599,459 </a:t>
                      </a:r>
                      <a:r>
                        <a:rPr lang="en-US" baseline="0" dirty="0" err="1" smtClean="0"/>
                        <a:t>SNPs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Intersection with</a:t>
                      </a:r>
                      <a:r>
                        <a:rPr lang="en-US" baseline="0" dirty="0" smtClean="0"/>
                        <a:t> parents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61,205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27,239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(44.5%)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48,212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(78,8%)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Intersection with spouse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46,725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18,424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(39.4%)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34,506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(73.8%)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Intersection with kids (&gt;=3 &amp;&amp; </a:t>
                      </a:r>
                      <a:r>
                        <a:rPr lang="en-US" smtClean="0"/>
                        <a:t>&lt;=8)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22,953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12,537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(54.6%)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20,924 (91.2%)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CG score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855286"/>
            <a:ext cx="8229600" cy="471806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CG score (cumulative)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40863"/>
            <a:ext cx="8229600" cy="47119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8354" y="6252782"/>
            <a:ext cx="5305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Empirical </a:t>
            </a:r>
            <a:r>
              <a:rPr lang="en-US" dirty="0" err="1" smtClean="0"/>
              <a:t>p-val</a:t>
            </a:r>
            <a:r>
              <a:rPr lang="en-US" dirty="0" smtClean="0"/>
              <a:t> = </a:t>
            </a:r>
            <a:r>
              <a:rPr lang="en-US" dirty="0" err="1" smtClean="0"/>
              <a:t>frac_SNPs(s</a:t>
            </a:r>
            <a:r>
              <a:rPr lang="en-US" dirty="0" smtClean="0"/>
              <a:t> &lt; </a:t>
            </a:r>
            <a:r>
              <a:rPr lang="en-US" dirty="0" err="1" smtClean="0"/>
              <a:t>ref_score</a:t>
            </a:r>
            <a:r>
              <a:rPr lang="en-US" dirty="0" smtClean="0"/>
              <a:t>, </a:t>
            </a:r>
            <a:r>
              <a:rPr lang="en-US" dirty="0" err="1" smtClean="0"/>
              <a:t>s</a:t>
            </a:r>
            <a:r>
              <a:rPr lang="en-US" dirty="0" smtClean="0"/>
              <a:t> &lt; </a:t>
            </a:r>
            <a:r>
              <a:rPr lang="en-US" dirty="0" err="1" smtClean="0"/>
              <a:t>alt_score</a:t>
            </a:r>
            <a:r>
              <a:rPr lang="en-US" dirty="0" smtClean="0"/>
              <a:t>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p-val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98865"/>
            <a:ext cx="8229600" cy="480797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 rot="5400000" flipH="1" flipV="1">
            <a:off x="623227" y="4752596"/>
            <a:ext cx="2429214" cy="1588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 flipH="1" flipV="1">
            <a:off x="6946303" y="5566848"/>
            <a:ext cx="800711" cy="1589"/>
          </a:xfrm>
          <a:prstGeom prst="line">
            <a:avLst/>
          </a:prstGeom>
          <a:ln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71898" y="217441"/>
          <a:ext cx="8489245" cy="55473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9185"/>
                <a:gridCol w="1154473"/>
                <a:gridCol w="1162872"/>
                <a:gridCol w="1292461"/>
                <a:gridCol w="1439333"/>
                <a:gridCol w="172092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Step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# of candidate </a:t>
                      </a:r>
                      <a:r>
                        <a:rPr lang="en-US" sz="1400" dirty="0" err="1" smtClean="0"/>
                        <a:t>SNPs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In G1K pilot CEU release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In G1K interim</a:t>
                      </a:r>
                      <a:r>
                        <a:rPr lang="en-US" sz="1400" baseline="0" dirty="0" smtClean="0"/>
                        <a:t> release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De novo from G1K*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De novo candidate from G1K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Intersection with</a:t>
                      </a:r>
                      <a:r>
                        <a:rPr lang="en-US" sz="1400" baseline="0" dirty="0" smtClean="0"/>
                        <a:t> parents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61,205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27,239</a:t>
                      </a:r>
                    </a:p>
                    <a:p>
                      <a:pPr algn="r"/>
                      <a:r>
                        <a:rPr lang="en-US" sz="1400" dirty="0" smtClean="0"/>
                        <a:t>(44.5%)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48,212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(78,8%)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1151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Intersection with spouse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46,725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18,424</a:t>
                      </a:r>
                    </a:p>
                    <a:p>
                      <a:pPr algn="r"/>
                      <a:r>
                        <a:rPr lang="en-US" sz="1400" dirty="0" smtClean="0"/>
                        <a:t>(39.4%)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34,506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(73.8%)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1111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Intersection with kids (&gt;=3 &amp;&amp; &lt;=8)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22,953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12,537</a:t>
                      </a:r>
                    </a:p>
                    <a:p>
                      <a:pPr algn="r"/>
                      <a:r>
                        <a:rPr lang="en-US" sz="1400" dirty="0" smtClean="0"/>
                        <a:t>(54.6%)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20,924 (91.2%)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Not in G1K pilot CEU release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10,416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8,701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56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p-val</a:t>
                      </a:r>
                      <a:r>
                        <a:rPr lang="en-US" sz="1400" dirty="0" smtClean="0"/>
                        <a:t> &gt; 0.1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3,796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3,208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52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p-val</a:t>
                      </a:r>
                      <a:r>
                        <a:rPr lang="en-US" sz="1400" baseline="0" dirty="0" smtClean="0"/>
                        <a:t> &gt; 0.175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2,814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2,579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51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p-val</a:t>
                      </a:r>
                      <a:r>
                        <a:rPr lang="en-US" sz="1400" dirty="0" smtClean="0"/>
                        <a:t> &gt; 0.9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117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82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/>
                        <a:t>Not in G1K interim release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2,029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48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p-val</a:t>
                      </a:r>
                      <a:r>
                        <a:rPr lang="en-US" sz="1400" dirty="0" smtClean="0"/>
                        <a:t> &gt; 0.1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676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88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p-val</a:t>
                      </a:r>
                      <a:r>
                        <a:rPr lang="en-US" sz="1400" baseline="0" dirty="0" smtClean="0"/>
                        <a:t> &gt; 0.175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496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45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p-val</a:t>
                      </a:r>
                      <a:r>
                        <a:rPr lang="en-US" sz="1400" dirty="0" smtClean="0"/>
                        <a:t> &gt; 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37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9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93704" y="6378199"/>
            <a:ext cx="4061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*48 out of 49 could be lifted over to hg19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320</Words>
  <Application>Microsoft Macintosh PowerPoint</Application>
  <PresentationFormat>On-screen Show (4:3)</PresentationFormat>
  <Paragraphs>104</Paragraphs>
  <Slides>8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Searching for de novo variants in CEU family (1463)</vt:lpstr>
      <vt:lpstr>chr2:89132000-89159000</vt:lpstr>
      <vt:lpstr>chr2:89132000-89159000</vt:lpstr>
      <vt:lpstr>SNPs</vt:lpstr>
      <vt:lpstr>Using CG score</vt:lpstr>
      <vt:lpstr>Using CG score (cumulative)</vt:lpstr>
      <vt:lpstr>Using p-val</vt:lpstr>
      <vt:lpstr>Slide 8</vt:lpstr>
    </vt:vector>
  </TitlesOfParts>
  <Company>Yale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Alexej Abyzov</dc:creator>
  <cp:lastModifiedBy>Alexej Abyzov</cp:lastModifiedBy>
  <cp:revision>75</cp:revision>
  <dcterms:created xsi:type="dcterms:W3CDTF">2011-06-21T17:54:29Z</dcterms:created>
  <dcterms:modified xsi:type="dcterms:W3CDTF">2011-06-21T17:54:37Z</dcterms:modified>
</cp:coreProperties>
</file>