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620"/>
    <p:restoredTop sz="94660"/>
  </p:normalViewPr>
  <p:slideViewPr>
    <p:cSldViewPr snapToGrid="0" snapToObjects="1">
      <p:cViewPr varScale="1">
        <p:scale>
          <a:sx n="135" d="100"/>
          <a:sy n="135" d="100"/>
        </p:scale>
        <p:origin x="-104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7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6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0A3B-EE70-1C46-B6F0-E0ED8FEE30F8}" type="datetimeFigureOut">
              <a:rPr lang="en-US" smtClean="0"/>
              <a:t>6/1/11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4A28A-7F35-9E48-AF19-AF578F022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0A3B-EE70-1C46-B6F0-E0ED8FEE30F8}" type="datetimeFigureOut">
              <a:rPr lang="en-US" smtClean="0"/>
              <a:t>6/1/11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4A28A-7F35-9E48-AF19-AF578F022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0A3B-EE70-1C46-B6F0-E0ED8FEE30F8}" type="datetimeFigureOut">
              <a:rPr lang="en-US" smtClean="0"/>
              <a:t>6/1/11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4A28A-7F35-9E48-AF19-AF578F022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0A3B-EE70-1C46-B6F0-E0ED8FEE30F8}" type="datetimeFigureOut">
              <a:rPr lang="en-US" smtClean="0"/>
              <a:t>6/1/11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4A28A-7F35-9E48-AF19-AF578F022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0A3B-EE70-1C46-B6F0-E0ED8FEE30F8}" type="datetimeFigureOut">
              <a:rPr lang="en-US" smtClean="0"/>
              <a:t>6/1/11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4A28A-7F35-9E48-AF19-AF578F022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0A3B-EE70-1C46-B6F0-E0ED8FEE30F8}" type="datetimeFigureOut">
              <a:rPr lang="en-US" smtClean="0"/>
              <a:t>6/1/11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4A28A-7F35-9E48-AF19-AF578F022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0A3B-EE70-1C46-B6F0-E0ED8FEE30F8}" type="datetimeFigureOut">
              <a:rPr lang="en-US" smtClean="0"/>
              <a:t>6/1/11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4A28A-7F35-9E48-AF19-AF578F022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0A3B-EE70-1C46-B6F0-E0ED8FEE30F8}" type="datetimeFigureOut">
              <a:rPr lang="en-US" smtClean="0"/>
              <a:t>6/1/11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4A28A-7F35-9E48-AF19-AF578F022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0A3B-EE70-1C46-B6F0-E0ED8FEE30F8}" type="datetimeFigureOut">
              <a:rPr lang="en-US" smtClean="0"/>
              <a:t>6/1/11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4A28A-7F35-9E48-AF19-AF578F022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0A3B-EE70-1C46-B6F0-E0ED8FEE30F8}" type="datetimeFigureOut">
              <a:rPr lang="en-US" smtClean="0"/>
              <a:t>6/1/11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4A28A-7F35-9E48-AF19-AF578F022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0A3B-EE70-1C46-B6F0-E0ED8FEE30F8}" type="datetimeFigureOut">
              <a:rPr lang="en-US" smtClean="0"/>
              <a:t>6/1/11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4A28A-7F35-9E48-AF19-AF578F022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00A3B-EE70-1C46-B6F0-E0ED8FEE30F8}" type="datetimeFigureOut">
              <a:rPr lang="en-US" smtClean="0"/>
              <a:t>6/1/11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4A28A-7F35-9E48-AF19-AF578F022A1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15115" y="0"/>
          <a:ext cx="7663392" cy="6837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9055"/>
                <a:gridCol w="689008"/>
                <a:gridCol w="1973580"/>
                <a:gridCol w="964488"/>
                <a:gridCol w="839241"/>
                <a:gridCol w="889850"/>
                <a:gridCol w="889850"/>
                <a:gridCol w="588320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Seq.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Pop.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Individuals </a:t>
                      </a:r>
                      <a:r>
                        <a:rPr lang="en-US" sz="1400" dirty="0" smtClean="0"/>
                        <a:t>phase1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Analysis</a:t>
                      </a:r>
                      <a:endParaRPr lang="en-US" sz="14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#</a:t>
                      </a:r>
                      <a:r>
                        <a:rPr lang="en-US" sz="1400" baseline="0" dirty="0" smtClean="0"/>
                        <a:t> of genes with </a:t>
                      </a:r>
                      <a:r>
                        <a:rPr lang="en-US" sz="1400" baseline="0" dirty="0" err="1" smtClean="0"/>
                        <a:t>Ψgene</a:t>
                      </a:r>
                      <a:endParaRPr 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Phase </a:t>
                      </a:r>
                      <a:r>
                        <a:rPr lang="en-US" sz="1400" dirty="0" smtClean="0"/>
                        <a:t>1 (new)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Phase 1 (old)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</a:tr>
              <a:tr h="0">
                <a:tc rowSpan="14">
                  <a:txBody>
                    <a:bodyPr/>
                    <a:lstStyle/>
                    <a:p>
                      <a:r>
                        <a:rPr lang="en-US" sz="1400" dirty="0" smtClean="0"/>
                        <a:t>Low </a:t>
                      </a:r>
                      <a:r>
                        <a:rPr lang="en-US" sz="1400" dirty="0" err="1" smtClean="0"/>
                        <a:t>cov</a:t>
                      </a:r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50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pool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62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LWK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83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pool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55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26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YRI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83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pool</a:t>
                      </a:r>
                      <a:endParaRPr lang="en-US" sz="14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167</a:t>
                      </a:r>
                      <a:endParaRPr lang="en-US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124</a:t>
                      </a:r>
                      <a:endParaRPr lang="en-US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CEU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91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pool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178</a:t>
                      </a:r>
                      <a:endParaRPr lang="en-US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110</a:t>
                      </a:r>
                      <a:endParaRPr lang="en-US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79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pool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39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30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GBR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77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pool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36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25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IBS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pool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TSI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pool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114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57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CHB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83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pool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331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92</a:t>
                      </a:r>
                      <a:endParaRPr lang="en-US" sz="14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224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46</a:t>
                      </a:r>
                      <a:endParaRPr lang="en-US" sz="1400" b="1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JPT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81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pool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287</a:t>
                      </a:r>
                      <a:endParaRPr lang="en-US" sz="14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210</a:t>
                      </a:r>
                      <a:endParaRPr lang="en-US" sz="1400" b="1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CHS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92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pool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34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22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CLM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53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pool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27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24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PUR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59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pool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24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18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MXL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57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pool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27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19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</a:tr>
              <a:tr h="0">
                <a:tc rowSpan="6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High </a:t>
                      </a:r>
                      <a:r>
                        <a:rPr lang="en-US" sz="1400" dirty="0" err="1" smtClean="0"/>
                        <a:t>cov</a:t>
                      </a:r>
                      <a:r>
                        <a:rPr lang="en-US" sz="1400" dirty="0" smtClean="0"/>
                        <a:t>.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sz="1400" dirty="0" smtClean="0"/>
                        <a:t>CEU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NA12891_f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per</a:t>
                      </a:r>
                      <a:r>
                        <a:rPr lang="en-US" sz="1400" baseline="0" dirty="0" smtClean="0"/>
                        <a:t> person</a:t>
                      </a:r>
                      <a:endParaRPr lang="en-US" sz="14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26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NA12892_m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per</a:t>
                      </a:r>
                      <a:r>
                        <a:rPr lang="en-US" sz="1400" baseline="0" dirty="0" smtClean="0"/>
                        <a:t> person</a:t>
                      </a:r>
                      <a:endParaRPr lang="en-US" sz="14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NA12878_c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per</a:t>
                      </a:r>
                      <a:r>
                        <a:rPr lang="en-US" sz="1400" baseline="0" dirty="0" smtClean="0"/>
                        <a:t> person</a:t>
                      </a:r>
                      <a:endParaRPr lang="en-US" sz="14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sz="1400" dirty="0" smtClean="0"/>
                        <a:t>YRI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NA19239_f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per</a:t>
                      </a:r>
                      <a:r>
                        <a:rPr lang="en-US" sz="1400" baseline="0" dirty="0" smtClean="0"/>
                        <a:t> person</a:t>
                      </a:r>
                      <a:endParaRPr lang="en-US" sz="1400" dirty="0" smtClean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23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NA19238_m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per</a:t>
                      </a:r>
                      <a:r>
                        <a:rPr lang="en-US" sz="1400" baseline="0" dirty="0" smtClean="0"/>
                        <a:t> person</a:t>
                      </a:r>
                      <a:endParaRPr lang="en-US" sz="14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25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NA19240_c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per person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Mapped and unmapped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853259" y="3377259"/>
            <a:ext cx="3527778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57200" y="3179712"/>
            <a:ext cx="9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Genome</a:t>
            </a:r>
            <a:endParaRPr lang="en-US" dirty="0"/>
          </a:p>
        </p:txBody>
      </p:sp>
      <p:sp>
        <p:nvSpPr>
          <p:cNvPr id="7" name="Can 6"/>
          <p:cNvSpPr/>
          <p:nvPr/>
        </p:nvSpPr>
        <p:spPr>
          <a:xfrm>
            <a:off x="1712147" y="4891851"/>
            <a:ext cx="1947333" cy="771408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Mapped</a:t>
            </a:r>
            <a:endParaRPr lang="en-US" dirty="0"/>
          </a:p>
        </p:txBody>
      </p:sp>
      <p:sp>
        <p:nvSpPr>
          <p:cNvPr id="8" name="Can 7"/>
          <p:cNvSpPr/>
          <p:nvPr/>
        </p:nvSpPr>
        <p:spPr>
          <a:xfrm>
            <a:off x="5381037" y="4891851"/>
            <a:ext cx="1947333" cy="771408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Unmapped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238963" y="3179712"/>
            <a:ext cx="235185" cy="158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899363" y="3181300"/>
            <a:ext cx="235185" cy="158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2187218" y="2657597"/>
            <a:ext cx="573860" cy="47037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2633422" y="2681762"/>
            <a:ext cx="577036" cy="425215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910668" y="3179713"/>
            <a:ext cx="235185" cy="158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571068" y="2963336"/>
            <a:ext cx="235185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4858923" y="2657598"/>
            <a:ext cx="573860" cy="47037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381037" y="2605853"/>
            <a:ext cx="425218" cy="357483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328370" y="3176536"/>
            <a:ext cx="235185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988770" y="3178124"/>
            <a:ext cx="235185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 flipH="1" flipV="1">
            <a:off x="7276625" y="2654421"/>
            <a:ext cx="573860" cy="47037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H="1">
            <a:off x="7722829" y="2678586"/>
            <a:ext cx="577036" cy="425215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2022593" y="2361259"/>
            <a:ext cx="1354666" cy="1411111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>
            <a:stCxn id="27" idx="4"/>
            <a:endCxn id="7" idx="1"/>
          </p:cNvCxnSpPr>
          <p:nvPr/>
        </p:nvCxnSpPr>
        <p:spPr>
          <a:xfrm rot="5400000">
            <a:off x="2133130" y="4325054"/>
            <a:ext cx="1119481" cy="14112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7121407" y="2259368"/>
            <a:ext cx="1354666" cy="1411111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703704" y="2257780"/>
            <a:ext cx="1354666" cy="1411111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 rot="10800000" flipV="1">
            <a:off x="3134548" y="3670479"/>
            <a:ext cx="2260604" cy="122137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0" idx="4"/>
            <a:endCxn id="8" idx="1"/>
          </p:cNvCxnSpPr>
          <p:nvPr/>
        </p:nvCxnSpPr>
        <p:spPr>
          <a:xfrm rot="5400000">
            <a:off x="6466036" y="3559147"/>
            <a:ext cx="1221372" cy="1444036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134</Words>
  <Application>Microsoft Macintosh PowerPoint</Application>
  <PresentationFormat>On-screen Show (4:3)</PresentationFormat>
  <Paragraphs>107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Mapped and unmapped</vt:lpstr>
    </vt:vector>
  </TitlesOfParts>
  <Company>Yale univesity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Alexej Abyzov</dc:creator>
  <cp:lastModifiedBy>Alexej Abyzov</cp:lastModifiedBy>
  <cp:revision>9</cp:revision>
  <dcterms:created xsi:type="dcterms:W3CDTF">2011-06-01T13:32:37Z</dcterms:created>
  <dcterms:modified xsi:type="dcterms:W3CDTF">2011-06-01T22:33:20Z</dcterms:modified>
</cp:coreProperties>
</file>