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0A3B-EE70-1C46-B6F0-E0ED8FEE30F8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A28A-7F35-9E48-AF19-AF578F022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115" y="0"/>
          <a:ext cx="7663392" cy="683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055"/>
                <a:gridCol w="689008"/>
                <a:gridCol w="1973580"/>
                <a:gridCol w="964488"/>
                <a:gridCol w="839241"/>
                <a:gridCol w="889850"/>
                <a:gridCol w="889850"/>
                <a:gridCol w="5883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Seq.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Pop.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Individuals </a:t>
                      </a:r>
                      <a:r>
                        <a:rPr lang="en-US" sz="1400" dirty="0" smtClean="0"/>
                        <a:t>phase1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Analysis</a:t>
                      </a:r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r>
                        <a:rPr lang="en-US" sz="1400" baseline="0" dirty="0" smtClean="0"/>
                        <a:t> of genes with </a:t>
                      </a:r>
                      <a:r>
                        <a:rPr lang="en-US" sz="1400" baseline="0" dirty="0" err="1" smtClean="0"/>
                        <a:t>Ψgene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Phase </a:t>
                      </a:r>
                      <a:r>
                        <a:rPr lang="en-US" sz="1400" dirty="0" smtClean="0"/>
                        <a:t>1 (new)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Phase 1 (old)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rowSpan="14">
                  <a:txBody>
                    <a:bodyPr/>
                    <a:lstStyle/>
                    <a:p>
                      <a:r>
                        <a:rPr lang="en-US" sz="1400" dirty="0" smtClean="0"/>
                        <a:t>Low </a:t>
                      </a:r>
                      <a:r>
                        <a:rPr lang="en-US" sz="1400" dirty="0" err="1" smtClean="0"/>
                        <a:t>cov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LWK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YRI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83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167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124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CEU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178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110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GBR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83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331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92</a:t>
                      </a:r>
                      <a:endParaRPr lang="en-US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224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46</a:t>
                      </a:r>
                      <a:endParaRPr lang="en-US" sz="1400" b="1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JPT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81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287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210</a:t>
                      </a:r>
                      <a:endParaRPr lang="en-US" sz="1400" b="1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MXL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0">
                <a:tc row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 </a:t>
                      </a:r>
                      <a:r>
                        <a:rPr lang="en-US" sz="1400" dirty="0" err="1" smtClean="0"/>
                        <a:t>cov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CEU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NA12891_f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person</a:t>
                      </a: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NA12892_m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person</a:t>
                      </a:r>
                      <a:endParaRPr 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NA12878_c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person</a:t>
                      </a:r>
                      <a:endParaRPr 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YRI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NA19239_f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person</a:t>
                      </a:r>
                      <a:endParaRPr lang="en-US" sz="140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NA19238_m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person</a:t>
                      </a:r>
                      <a:endParaRPr 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NA19240_c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 person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Mapped and unmapped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53259" y="3377259"/>
            <a:ext cx="352777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3179712"/>
            <a:ext cx="9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1712147" y="4891851"/>
            <a:ext cx="1947333" cy="771408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Mapped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381037" y="4891851"/>
            <a:ext cx="1947333" cy="771408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Unmapped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38963" y="3179712"/>
            <a:ext cx="235185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9363" y="3181300"/>
            <a:ext cx="235185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187218" y="2657597"/>
            <a:ext cx="573860" cy="47037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633422" y="2681762"/>
            <a:ext cx="577036" cy="42521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10668" y="3179713"/>
            <a:ext cx="235185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71068" y="2963336"/>
            <a:ext cx="23518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858923" y="2657598"/>
            <a:ext cx="573860" cy="47037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81037" y="2605853"/>
            <a:ext cx="425218" cy="3574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28370" y="3176536"/>
            <a:ext cx="23518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88770" y="3178124"/>
            <a:ext cx="23518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7276625" y="2654421"/>
            <a:ext cx="573860" cy="47037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7722829" y="2678586"/>
            <a:ext cx="577036" cy="42521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022593" y="2361259"/>
            <a:ext cx="1354666" cy="141111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7" idx="4"/>
            <a:endCxn id="7" idx="1"/>
          </p:cNvCxnSpPr>
          <p:nvPr/>
        </p:nvCxnSpPr>
        <p:spPr>
          <a:xfrm rot="5400000">
            <a:off x="2133130" y="4325054"/>
            <a:ext cx="1119481" cy="1411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21407" y="2259368"/>
            <a:ext cx="1354666" cy="141111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03704" y="2257780"/>
            <a:ext cx="1354666" cy="141111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3134548" y="3670479"/>
            <a:ext cx="2260604" cy="122137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4"/>
            <a:endCxn id="8" idx="1"/>
          </p:cNvCxnSpPr>
          <p:nvPr/>
        </p:nvCxnSpPr>
        <p:spPr>
          <a:xfrm rot="5400000">
            <a:off x="6466036" y="3559147"/>
            <a:ext cx="1221372" cy="144403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134</Words>
  <Application>Microsoft Macintosh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Mapped and unmapped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9</cp:revision>
  <dcterms:created xsi:type="dcterms:W3CDTF">2011-06-01T13:32:37Z</dcterms:created>
  <dcterms:modified xsi:type="dcterms:W3CDTF">2011-06-01T22:33:20Z</dcterms:modified>
</cp:coreProperties>
</file>