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52DD-84A1-FA40-A730-56DBCDC63A88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958D-FCE9-6D46-99B0-DA111D746C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P.DAF.spectru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pic>
        <p:nvPicPr>
          <p:cNvPr id="5" name="Picture 4" descr="SNP.Indel.SV.excess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63534" t="11111" r="21631" b="66163"/>
              <a:stretch>
                <a:fillRect/>
              </a:stretch>
            </p:blipFill>
          </mc:Choice>
          <mc:Fallback>
            <p:blipFill>
              <a:blip r:embed="rId5"/>
              <a:srcRect l="63534" t="11111" r="21631" b="66163"/>
              <a:stretch>
                <a:fillRect/>
              </a:stretch>
            </p:blipFill>
          </mc:Fallback>
        </mc:AlternateContent>
        <p:spPr>
          <a:xfrm>
            <a:off x="6705600" y="914400"/>
            <a:ext cx="1576952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l.DAF.spectru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pic>
        <p:nvPicPr>
          <p:cNvPr id="3" name="Picture 2" descr="SNP.Indel.SV.excess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63534" t="11111" r="21631" b="66163"/>
              <a:stretch>
                <a:fillRect/>
              </a:stretch>
            </p:blipFill>
          </mc:Choice>
          <mc:Fallback>
            <p:blipFill>
              <a:blip r:embed="rId5"/>
              <a:srcRect l="63534" t="11111" r="21631" b="66163"/>
              <a:stretch>
                <a:fillRect/>
              </a:stretch>
            </p:blipFill>
          </mc:Fallback>
        </mc:AlternateContent>
        <p:spPr>
          <a:xfrm>
            <a:off x="6705600" y="914400"/>
            <a:ext cx="1576952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.DAF.spectru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pic>
        <p:nvPicPr>
          <p:cNvPr id="3" name="Picture 2" descr="SNP.Indel.SV.excess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63534" t="11111" r="21631" b="66163"/>
              <a:stretch>
                <a:fillRect/>
              </a:stretch>
            </p:blipFill>
          </mc:Choice>
          <mc:Fallback>
            <p:blipFill>
              <a:blip r:embed="rId5"/>
              <a:srcRect l="63534" t="11111" r="21631" b="66163"/>
              <a:stretch>
                <a:fillRect/>
              </a:stretch>
            </p:blipFill>
          </mc:Fallback>
        </mc:AlternateContent>
        <p:spPr>
          <a:xfrm>
            <a:off x="6705600" y="914400"/>
            <a:ext cx="1576952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NP.Indel.SV.excess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468" t="11111" r="21631" b="23334"/>
              <a:stretch>
                <a:fillRect/>
              </a:stretch>
            </p:blipFill>
          </mc:Choice>
          <mc:Fallback>
            <p:blipFill>
              <a:blip r:embed="rId3"/>
              <a:srcRect l="5468" t="11111" r="21631" b="23334"/>
              <a:stretch>
                <a:fillRect/>
              </a:stretch>
            </p:blipFill>
          </mc:Fallback>
        </mc:AlternateContent>
        <p:spPr>
          <a:xfrm>
            <a:off x="533399" y="381000"/>
            <a:ext cx="7749153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April 16</dc:creator>
  <cp:lastModifiedBy>April 16</cp:lastModifiedBy>
  <cp:revision>5</cp:revision>
  <dcterms:created xsi:type="dcterms:W3CDTF">2011-05-03T18:35:09Z</dcterms:created>
  <dcterms:modified xsi:type="dcterms:W3CDTF">2011-05-03T19:04:48Z</dcterms:modified>
</cp:coreProperties>
</file>