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5" d="100"/>
          <a:sy n="105" d="100"/>
        </p:scale>
        <p:origin x="-9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2DD-84A1-FA40-A730-56DBCDC63A88}" type="datetimeFigureOut">
              <a:rPr lang="en-US" smtClean="0"/>
              <a:t>5/3/11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958D-FCE9-6D46-99B0-DA111D746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2DD-84A1-FA40-A730-56DBCDC63A88}" type="datetimeFigureOut">
              <a:rPr lang="en-US" smtClean="0"/>
              <a:t>5/3/11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958D-FCE9-6D46-99B0-DA111D746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2DD-84A1-FA40-A730-56DBCDC63A88}" type="datetimeFigureOut">
              <a:rPr lang="en-US" smtClean="0"/>
              <a:t>5/3/11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958D-FCE9-6D46-99B0-DA111D746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2DD-84A1-FA40-A730-56DBCDC63A88}" type="datetimeFigureOut">
              <a:rPr lang="en-US" smtClean="0"/>
              <a:t>5/3/11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958D-FCE9-6D46-99B0-DA111D746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2DD-84A1-FA40-A730-56DBCDC63A88}" type="datetimeFigureOut">
              <a:rPr lang="en-US" smtClean="0"/>
              <a:t>5/3/11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958D-FCE9-6D46-99B0-DA111D746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2DD-84A1-FA40-A730-56DBCDC63A88}" type="datetimeFigureOut">
              <a:rPr lang="en-US" smtClean="0"/>
              <a:t>5/3/11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958D-FCE9-6D46-99B0-DA111D746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2DD-84A1-FA40-A730-56DBCDC63A88}" type="datetimeFigureOut">
              <a:rPr lang="en-US" smtClean="0"/>
              <a:t>5/3/11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958D-FCE9-6D46-99B0-DA111D746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2DD-84A1-FA40-A730-56DBCDC63A88}" type="datetimeFigureOut">
              <a:rPr lang="en-US" smtClean="0"/>
              <a:t>5/3/11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958D-FCE9-6D46-99B0-DA111D746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2DD-84A1-FA40-A730-56DBCDC63A88}" type="datetimeFigureOut">
              <a:rPr lang="en-US" smtClean="0"/>
              <a:t>5/3/11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958D-FCE9-6D46-99B0-DA111D746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2DD-84A1-FA40-A730-56DBCDC63A88}" type="datetimeFigureOut">
              <a:rPr lang="en-US" smtClean="0"/>
              <a:t>5/3/11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958D-FCE9-6D46-99B0-DA111D746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2DD-84A1-FA40-A730-56DBCDC63A88}" type="datetimeFigureOut">
              <a:rPr lang="en-US" smtClean="0"/>
              <a:t>5/3/11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958D-FCE9-6D46-99B0-DA111D746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652DD-84A1-FA40-A730-56DBCDC63A88}" type="datetimeFigureOut">
              <a:rPr lang="en-US" smtClean="0"/>
              <a:t>5/3/11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8958D-FCE9-6D46-99B0-DA111D746C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d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d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df"/><Relationship Id="rId3" Type="http://schemas.openxmlformats.org/officeDocument/2006/relationships/image" Target="../media/image6.png"/><Relationship Id="rId5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d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df"/><Relationship Id="rId3" Type="http://schemas.openxmlformats.org/officeDocument/2006/relationships/image" Target="../media/image8.png"/><Relationship Id="rId5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df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NP.DAF.spectrum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  <p:pic>
        <p:nvPicPr>
          <p:cNvPr id="5" name="Picture 4" descr="SNP.Indel.SV.excess.ai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rcRect l="63534" t="11111" r="21631" b="66163"/>
              <a:stretch>
                <a:fillRect/>
              </a:stretch>
            </p:blipFill>
          </mc:Choice>
          <mc:Fallback>
            <p:blipFill>
              <a:blip r:embed="rId5"/>
              <a:srcRect l="63534" t="11111" r="21631" b="66163"/>
              <a:stretch>
                <a:fillRect/>
              </a:stretch>
            </p:blipFill>
          </mc:Fallback>
        </mc:AlternateContent>
        <p:spPr>
          <a:xfrm>
            <a:off x="6705600" y="914400"/>
            <a:ext cx="1576952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ndel.DAF.spectrum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  <p:pic>
        <p:nvPicPr>
          <p:cNvPr id="3" name="Picture 2" descr="SNP.Indel.SV.excess.ai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rcRect l="63534" t="11111" r="21631" b="66163"/>
              <a:stretch>
                <a:fillRect/>
              </a:stretch>
            </p:blipFill>
          </mc:Choice>
          <mc:Fallback>
            <p:blipFill>
              <a:blip r:embed="rId5"/>
              <a:srcRect l="63534" t="11111" r="21631" b="66163"/>
              <a:stretch>
                <a:fillRect/>
              </a:stretch>
            </p:blipFill>
          </mc:Fallback>
        </mc:AlternateContent>
        <p:spPr>
          <a:xfrm>
            <a:off x="6705600" y="914400"/>
            <a:ext cx="1576952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V.DAF.spectrum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  <p:pic>
        <p:nvPicPr>
          <p:cNvPr id="3" name="Picture 2" descr="SNP.Indel.SV.excess.ai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rcRect l="63534" t="11111" r="21631" b="66163"/>
              <a:stretch>
                <a:fillRect/>
              </a:stretch>
            </p:blipFill>
          </mc:Choice>
          <mc:Fallback>
            <p:blipFill>
              <a:blip r:embed="rId5"/>
              <a:srcRect l="63534" t="11111" r="21631" b="66163"/>
              <a:stretch>
                <a:fillRect/>
              </a:stretch>
            </p:blipFill>
          </mc:Fallback>
        </mc:AlternateContent>
        <p:spPr>
          <a:xfrm>
            <a:off x="6705600" y="914400"/>
            <a:ext cx="1576952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NP.Indel.SV.excess.ai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5468" t="11111" r="21631" b="23334"/>
              <a:stretch>
                <a:fillRect/>
              </a:stretch>
            </p:blipFill>
          </mc:Choice>
          <mc:Fallback>
            <p:blipFill>
              <a:blip r:embed="rId3"/>
              <a:srcRect l="5468" t="11111" r="21631" b="23334"/>
              <a:stretch>
                <a:fillRect/>
              </a:stretch>
            </p:blipFill>
          </mc:Fallback>
        </mc:AlternateContent>
        <p:spPr>
          <a:xfrm>
            <a:off x="533399" y="381000"/>
            <a:ext cx="7749153" cy="5715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April 16</dc:creator>
  <cp:lastModifiedBy>April 16</cp:lastModifiedBy>
  <cp:revision>5</cp:revision>
  <dcterms:created xsi:type="dcterms:W3CDTF">2011-05-03T18:35:09Z</dcterms:created>
  <dcterms:modified xsi:type="dcterms:W3CDTF">2011-05-03T19:04:48Z</dcterms:modified>
</cp:coreProperties>
</file>