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ableStyles" Target="tableStyles.xml"/><Relationship Id="rId3" Type="http://schemas.openxmlformats.org/officeDocument/2006/relationships/slide" Target="slides/slide2.xml"/><Relationship Id="rId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463A-2F67-0444-A75D-743D77863FAB}" type="datetimeFigureOut">
              <a:rPr lang="en-US" smtClean="0"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392C-15E7-B843-A0CD-EB15A9637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463A-2F67-0444-A75D-743D77863FAB}" type="datetimeFigureOut">
              <a:rPr lang="en-US" smtClean="0"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392C-15E7-B843-A0CD-EB15A9637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463A-2F67-0444-A75D-743D77863FAB}" type="datetimeFigureOut">
              <a:rPr lang="en-US" smtClean="0"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392C-15E7-B843-A0CD-EB15A9637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463A-2F67-0444-A75D-743D77863FAB}" type="datetimeFigureOut">
              <a:rPr lang="en-US" smtClean="0"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392C-15E7-B843-A0CD-EB15A9637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463A-2F67-0444-A75D-743D77863FAB}" type="datetimeFigureOut">
              <a:rPr lang="en-US" smtClean="0"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392C-15E7-B843-A0CD-EB15A9637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463A-2F67-0444-A75D-743D77863FAB}" type="datetimeFigureOut">
              <a:rPr lang="en-US" smtClean="0"/>
              <a:t>4/19/11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392C-15E7-B843-A0CD-EB15A9637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463A-2F67-0444-A75D-743D77863FAB}" type="datetimeFigureOut">
              <a:rPr lang="en-US" smtClean="0"/>
              <a:t>4/19/11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392C-15E7-B843-A0CD-EB15A9637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463A-2F67-0444-A75D-743D77863FAB}" type="datetimeFigureOut">
              <a:rPr lang="en-US" smtClean="0"/>
              <a:t>4/19/11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392C-15E7-B843-A0CD-EB15A9637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463A-2F67-0444-A75D-743D77863FAB}" type="datetimeFigureOut">
              <a:rPr lang="en-US" smtClean="0"/>
              <a:t>4/19/11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392C-15E7-B843-A0CD-EB15A9637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463A-2F67-0444-A75D-743D77863FAB}" type="datetimeFigureOut">
              <a:rPr lang="en-US" smtClean="0"/>
              <a:t>4/19/11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392C-15E7-B843-A0CD-EB15A9637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463A-2F67-0444-A75D-743D77863FAB}" type="datetimeFigureOut">
              <a:rPr lang="en-US" smtClean="0"/>
              <a:t>4/19/11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392C-15E7-B843-A0CD-EB15A9637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8463A-2F67-0444-A75D-743D77863FAB}" type="datetimeFigureOut">
              <a:rPr lang="en-US" smtClean="0"/>
              <a:t>4/19/11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1392C-15E7-B843-A0CD-EB15A96373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genes [-1000, 500] </a:t>
            </a:r>
            <a:r>
              <a:rPr lang="en-US" dirty="0" err="1" smtClean="0"/>
              <a:t>bp</a:t>
            </a:r>
            <a:r>
              <a:rPr lang="en-US" dirty="0" smtClean="0"/>
              <a:t> around TSS</a:t>
            </a:r>
          </a:p>
          <a:p>
            <a:r>
              <a:rPr lang="en-US" dirty="0" smtClean="0"/>
              <a:t> 324 </a:t>
            </a:r>
            <a:r>
              <a:rPr lang="en-US" dirty="0" err="1" smtClean="0"/>
              <a:t>TFs</a:t>
            </a:r>
            <a:r>
              <a:rPr lang="en-US" dirty="0" smtClean="0"/>
              <a:t> in different cells</a:t>
            </a:r>
          </a:p>
          <a:p>
            <a:r>
              <a:rPr lang="en-US" dirty="0" smtClean="0"/>
              <a:t> min target number: 3</a:t>
            </a:r>
          </a:p>
          <a:p>
            <a:r>
              <a:rPr lang="en-US" dirty="0" smtClean="0"/>
              <a:t> max target number: 11,063</a:t>
            </a:r>
          </a:p>
          <a:p>
            <a:r>
              <a:rPr lang="en-US" dirty="0" smtClean="0"/>
              <a:t> median target number: 1533.5</a:t>
            </a:r>
          </a:p>
          <a:p>
            <a:r>
              <a:rPr lang="en-US" dirty="0" smtClean="0"/>
              <a:t> mean target number: 2322.5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K562 TF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TF regulatory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7385" dirty="0" smtClean="0"/>
              <a:t>824 TF-TF interactions; 24 auto-regulation (67 unique </a:t>
            </a:r>
            <a:r>
              <a:rPr lang="en-US" sz="7385" dirty="0" err="1" smtClean="0"/>
              <a:t>TFs</a:t>
            </a:r>
            <a:r>
              <a:rPr lang="en-US" sz="7385" dirty="0" smtClean="0"/>
              <a:t>) </a:t>
            </a:r>
          </a:p>
          <a:p>
            <a:r>
              <a:rPr lang="en-US" sz="3385" dirty="0" smtClean="0"/>
              <a:t>E2F6   E2F6</a:t>
            </a:r>
          </a:p>
          <a:p>
            <a:r>
              <a:rPr lang="en-US" sz="3385" dirty="0" smtClean="0"/>
              <a:t>FOSL1  FOSL1</a:t>
            </a:r>
          </a:p>
          <a:p>
            <a:r>
              <a:rPr lang="en-US" sz="3385" dirty="0" smtClean="0"/>
              <a:t>HDAC2  HDAC2</a:t>
            </a:r>
          </a:p>
          <a:p>
            <a:r>
              <a:rPr lang="en-US" sz="3385" dirty="0" smtClean="0"/>
              <a:t>HEY1   HEY1</a:t>
            </a:r>
          </a:p>
          <a:p>
            <a:r>
              <a:rPr lang="en-US" sz="3385" dirty="0" smtClean="0"/>
              <a:t>MAX    MAX</a:t>
            </a:r>
          </a:p>
          <a:p>
            <a:r>
              <a:rPr lang="en-US" sz="3385" dirty="0" smtClean="0"/>
              <a:t>SP1    SP1</a:t>
            </a:r>
          </a:p>
          <a:p>
            <a:r>
              <a:rPr lang="en-US" sz="3385" dirty="0" smtClean="0"/>
              <a:t>SP2    SP2</a:t>
            </a:r>
          </a:p>
          <a:p>
            <a:r>
              <a:rPr lang="en-US" sz="3385" dirty="0" smtClean="0"/>
              <a:t>SRF    SRF</a:t>
            </a:r>
          </a:p>
          <a:p>
            <a:r>
              <a:rPr lang="en-US" sz="3385" dirty="0" smtClean="0"/>
              <a:t>THAP1  THAP1</a:t>
            </a:r>
          </a:p>
          <a:p>
            <a:r>
              <a:rPr lang="en-US" sz="3385" dirty="0" smtClean="0"/>
              <a:t>YY1    YY1</a:t>
            </a:r>
          </a:p>
          <a:p>
            <a:r>
              <a:rPr lang="en-US" sz="3385" dirty="0" smtClean="0"/>
              <a:t>ZBTB7A ZBTB7A</a:t>
            </a:r>
          </a:p>
          <a:p>
            <a:r>
              <a:rPr lang="en-US" sz="3385" dirty="0" smtClean="0"/>
              <a:t>CCNT2  CCNT2</a:t>
            </a:r>
          </a:p>
          <a:p>
            <a:r>
              <a:rPr lang="en-US" sz="3385" dirty="0" smtClean="0"/>
              <a:t>GTF2B  GTF2B</a:t>
            </a:r>
          </a:p>
          <a:p>
            <a:r>
              <a:rPr lang="en-US" sz="3385" dirty="0" smtClean="0"/>
              <a:t>IRF1   IRF1</a:t>
            </a:r>
          </a:p>
          <a:p>
            <a:r>
              <a:rPr lang="en-US" sz="3385" dirty="0" smtClean="0"/>
              <a:t>JUND   JUND</a:t>
            </a:r>
          </a:p>
          <a:p>
            <a:r>
              <a:rPr lang="en-US" sz="3385" dirty="0" smtClean="0"/>
              <a:t>NFYA   NFYA</a:t>
            </a:r>
          </a:p>
          <a:p>
            <a:r>
              <a:rPr lang="en-US" sz="3385" dirty="0" smtClean="0"/>
              <a:t>NFYB   NFYB</a:t>
            </a:r>
          </a:p>
          <a:p>
            <a:r>
              <a:rPr lang="en-US" sz="3385" dirty="0" smtClean="0"/>
              <a:t>NRF1   NRF1</a:t>
            </a:r>
          </a:p>
          <a:p>
            <a:r>
              <a:rPr lang="en-US" sz="3385" dirty="0" smtClean="0"/>
              <a:t>STAT1  STAT1</a:t>
            </a:r>
          </a:p>
          <a:p>
            <a:r>
              <a:rPr lang="en-US" sz="3385" dirty="0" smtClean="0"/>
              <a:t>STAT2  STAT2</a:t>
            </a:r>
          </a:p>
          <a:p>
            <a:r>
              <a:rPr lang="en-US" sz="3385" dirty="0" smtClean="0"/>
              <a:t>TAL1   TAL1</a:t>
            </a:r>
          </a:p>
          <a:p>
            <a:r>
              <a:rPr lang="en-US" sz="3385" dirty="0" smtClean="0"/>
              <a:t>GATA1  GATA1</a:t>
            </a:r>
          </a:p>
          <a:p>
            <a:r>
              <a:rPr lang="en-US" sz="3385" dirty="0" smtClean="0"/>
              <a:t>HDAC8  HDAC8</a:t>
            </a:r>
          </a:p>
          <a:p>
            <a:r>
              <a:rPr lang="en-US" sz="3385" dirty="0" smtClean="0"/>
              <a:t>JUNB   JUNB</a:t>
            </a:r>
            <a:endParaRPr lang="en-US" sz="33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562_TF-TF_hierarchy_exact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4985" b="-14985"/>
              <a:stretch>
                <a:fillRect/>
              </a:stretch>
            </p:blipFill>
          </mc:Choice>
          <mc:Fallback>
            <p:blipFill>
              <a:blip r:embed="rId3"/>
              <a:srcRect t="-14985" b="-14985"/>
              <a:stretch>
                <a:fillRect/>
              </a:stretch>
            </p:blipFill>
          </mc:Fallback>
        </mc:AlternateContent>
        <p:spPr>
          <a:xfrm>
            <a:off x="210879" y="1464734"/>
            <a:ext cx="8882924" cy="4885266"/>
          </a:xfrm>
        </p:spPr>
      </p:pic>
      <p:sp>
        <p:nvSpPr>
          <p:cNvPr id="5" name="TextBox 4"/>
          <p:cNvSpPr txBox="1"/>
          <p:nvPr/>
        </p:nvSpPr>
        <p:spPr>
          <a:xfrm>
            <a:off x="457200" y="6045200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dirty="0" smtClean="0">
                <a:sym typeface="Wingdings"/>
              </a:rPr>
              <a:t>4611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116</Words>
  <Application>Microsoft Macintosh PowerPoint</Application>
  <PresentationFormat>On-screen Show (4:3)</PresentationFormat>
  <Paragraphs>34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Data </vt:lpstr>
      <vt:lpstr>K562 TFTF regulatory network</vt:lpstr>
      <vt:lpstr>Slide 3</vt:lpstr>
    </vt:vector>
  </TitlesOfParts>
  <Company>Yale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Chao Cheng</dc:creator>
  <cp:lastModifiedBy>Chao Cheng</cp:lastModifiedBy>
  <cp:revision>2</cp:revision>
  <dcterms:created xsi:type="dcterms:W3CDTF">2011-04-19T22:15:33Z</dcterms:created>
  <dcterms:modified xsi:type="dcterms:W3CDTF">2011-04-19T22:26:37Z</dcterms:modified>
</cp:coreProperties>
</file>