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3" r:id="rId5"/>
    <p:sldId id="261" r:id="rId6"/>
    <p:sldId id="262" r:id="rId7"/>
    <p:sldId id="259" r:id="rId8"/>
    <p:sldId id="265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3A5B9-F385-5642-B75A-C41A9DDB4C5D}" type="datetimeFigureOut">
              <a:rPr lang="en-US" smtClean="0"/>
              <a:t>4/5/11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5584-C3D7-5B4B-8325-D7DAB0AA46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</a:t>
            </a:r>
            <a:r>
              <a:rPr lang="en-US" baseline="0" dirty="0" smtClean="0"/>
              <a:t>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584-C3D7-5B4B-8325-D7DAB0AA465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d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7869"/>
              <a:stretch>
                <a:fillRect/>
              </a:stretch>
            </p:blipFill>
          </mc:Choice>
          <mc:Fallback>
            <p:blipFill>
              <a:blip r:embed="rId4"/>
              <a:srcRect t="7869"/>
              <a:stretch>
                <a:fillRect/>
              </a:stretch>
            </p:blipFill>
          </mc:Fallback>
        </mc:AlternateContent>
        <p:spPr>
          <a:xfrm>
            <a:off x="152400" y="1143000"/>
            <a:ext cx="8991600" cy="4460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 motif proximal/distal to genes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 peak proximal/distal to genes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7937"/>
              <a:stretch>
                <a:fillRect/>
              </a:stretch>
            </p:blipFill>
          </mc:Choice>
          <mc:Fallback>
            <p:blipFill>
              <a:blip r:embed="rId3"/>
              <a:srcRect t="7937"/>
              <a:stretch>
                <a:fillRect/>
              </a:stretch>
            </p:blipFill>
          </mc:Fallback>
        </mc:AlternateContent>
        <p:spPr>
          <a:xfrm>
            <a:off x="228600" y="1371600"/>
            <a:ext cx="891540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 peak stronger/weaker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1143000"/>
            <a:ext cx="89154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3’UTR more/less structured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1143000"/>
            <a:ext cx="89154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5’UTR more/less structured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219200"/>
            <a:ext cx="89154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intron more/less structured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1219200"/>
            <a:ext cx="89154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Pseudogene duplicated old/young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524000"/>
            <a:ext cx="9448800" cy="3890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5791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 identity to parent gene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Pseudogene processed old/young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5791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 identity to parent gene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1920" y="1371600"/>
            <a:ext cx="9326880" cy="384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miRNA more/fewer targets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2929"/>
              <a:stretch>
                <a:fillRect/>
              </a:stretch>
            </p:blipFill>
          </mc:Choice>
          <mc:Fallback>
            <p:blipFill>
              <a:blip r:embed="rId3"/>
              <a:srcRect l="22929"/>
              <a:stretch>
                <a:fillRect/>
              </a:stretch>
            </p:blipFill>
          </mc:Fallback>
        </mc:AlternateContent>
        <p:spPr>
          <a:xfrm>
            <a:off x="1087119" y="2040126"/>
            <a:ext cx="7427976" cy="3968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7937" r="91453"/>
              <a:stretch>
                <a:fillRect/>
              </a:stretch>
            </p:blipFill>
          </mc:Choice>
          <mc:Fallback>
            <p:blipFill>
              <a:blip r:embed="rId5"/>
              <a:srcRect t="7937" r="91453"/>
              <a:stretch>
                <a:fillRect/>
              </a:stretch>
            </p:blipFill>
          </mc:Fallback>
        </mc:AlternateContent>
        <p:spPr>
          <a:xfrm>
            <a:off x="457200" y="2366283"/>
            <a:ext cx="629919" cy="3653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8547" t="7937" r="73504" b="68254"/>
              <a:stretch>
                <a:fillRect/>
              </a:stretch>
            </p:blipFill>
          </mc:Choice>
          <mc:Fallback>
            <p:blipFill>
              <a:blip r:embed="rId5"/>
              <a:srcRect l="8547" t="7937" r="73504" b="68254"/>
              <a:stretch>
                <a:fillRect/>
              </a:stretch>
            </p:blipFill>
          </mc:Fallback>
        </mc:AlternateContent>
        <p:spPr>
          <a:xfrm>
            <a:off x="838200" y="800100"/>
            <a:ext cx="16002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76</Words>
  <Application>Microsoft Macintosh PowerPoint</Application>
  <PresentationFormat>On-screen Show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Jasmine Mu</dc:creator>
  <cp:lastModifiedBy>Jasmine Mu</cp:lastModifiedBy>
  <cp:revision>29</cp:revision>
  <dcterms:created xsi:type="dcterms:W3CDTF">2011-04-05T10:55:42Z</dcterms:created>
  <dcterms:modified xsi:type="dcterms:W3CDTF">2011-04-06T21:28:29Z</dcterms:modified>
</cp:coreProperties>
</file>