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3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A5B9-F385-5642-B75A-C41A9DDB4C5D}" type="datetimeFigureOut">
              <a:rPr lang="en-US" smtClean="0"/>
              <a:t>4/5/11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584-C3D7-5B4B-8325-D7DAB0AA4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584-C3D7-5B4B-8325-D7DAB0AA465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6E8E-5DE3-974A-A16E-E23D5ACD6374}" type="datetimeFigureOut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75A2-7152-9E44-99CC-C7CA1E9D7D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869"/>
              <a:stretch>
                <a:fillRect/>
              </a:stretch>
            </p:blipFill>
          </mc:Choice>
          <mc:Fallback>
            <p:blipFill>
              <a:blip r:embed="rId4"/>
              <a:srcRect t="7869"/>
              <a:stretch>
                <a:fillRect/>
              </a:stretch>
            </p:blipFill>
          </mc:Fallback>
        </mc:AlternateContent>
        <p:spPr>
          <a:xfrm>
            <a:off x="152400" y="1143000"/>
            <a:ext cx="8991600" cy="4460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 motif proximal/distal to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 peak proximal/distal to genes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7937"/>
              <a:stretch>
                <a:fillRect/>
              </a:stretch>
            </p:blipFill>
          </mc:Choice>
          <mc:Fallback>
            <p:blipFill>
              <a:blip r:embed="rId3"/>
              <a:srcRect t="7937"/>
              <a:stretch>
                <a:fillRect/>
              </a:stretch>
            </p:blipFill>
          </mc:Fallback>
        </mc:AlternateContent>
        <p:spPr>
          <a:xfrm>
            <a:off x="228600" y="1371600"/>
            <a:ext cx="89154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 peak stronger/weaker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143000"/>
            <a:ext cx="8915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3’UTR more/less structured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143000"/>
            <a:ext cx="8915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5’UTR more/less structured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19200"/>
            <a:ext cx="8915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intron more/less structured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219200"/>
            <a:ext cx="89154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Pseudogene duplicated old/young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524000"/>
            <a:ext cx="9448800" cy="3890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791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identity to parent 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miRNA more/fewer targets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71600"/>
            <a:ext cx="9637776" cy="3968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66</Words>
  <Application>Microsoft Macintosh PowerPoint</Application>
  <PresentationFormat>On-screen Show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22</cp:revision>
  <dcterms:created xsi:type="dcterms:W3CDTF">2011-04-05T10:55:42Z</dcterms:created>
  <dcterms:modified xsi:type="dcterms:W3CDTF">2011-04-05T13:34:15Z</dcterms:modified>
</cp:coreProperties>
</file>