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CE94E-CB7D-4F9B-AE46-2BD4E17D9890}" type="datetimeFigureOut">
              <a:rPr lang="en-US" smtClean="0"/>
              <a:t>3/29/2011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22240-88D6-4201-B02E-417521503B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22240-88D6-4201-B02E-417521503B8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22240-88D6-4201-B02E-417521503B8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756DC-351B-458E-BDE7-0C94AA267ABC}" type="datetimeFigureOut">
              <a:rPr lang="en-US" smtClean="0"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0E16-D81F-4416-B8D2-BDDEBD5A00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756DC-351B-458E-BDE7-0C94AA267ABC}" type="datetimeFigureOut">
              <a:rPr lang="en-US" smtClean="0"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0E16-D81F-4416-B8D2-BDDEBD5A00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756DC-351B-458E-BDE7-0C94AA267ABC}" type="datetimeFigureOut">
              <a:rPr lang="en-US" smtClean="0"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0E16-D81F-4416-B8D2-BDDEBD5A00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756DC-351B-458E-BDE7-0C94AA267ABC}" type="datetimeFigureOut">
              <a:rPr lang="en-US" smtClean="0"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0E16-D81F-4416-B8D2-BDDEBD5A00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756DC-351B-458E-BDE7-0C94AA267ABC}" type="datetimeFigureOut">
              <a:rPr lang="en-US" smtClean="0"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0E16-D81F-4416-B8D2-BDDEBD5A00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756DC-351B-458E-BDE7-0C94AA267ABC}" type="datetimeFigureOut">
              <a:rPr lang="en-US" smtClean="0"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0E16-D81F-4416-B8D2-BDDEBD5A00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756DC-351B-458E-BDE7-0C94AA267ABC}" type="datetimeFigureOut">
              <a:rPr lang="en-US" smtClean="0"/>
              <a:t>3/29/2011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0E16-D81F-4416-B8D2-BDDEBD5A00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756DC-351B-458E-BDE7-0C94AA267ABC}" type="datetimeFigureOut">
              <a:rPr lang="en-US" smtClean="0"/>
              <a:t>3/29/2011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0E16-D81F-4416-B8D2-BDDEBD5A00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756DC-351B-458E-BDE7-0C94AA267ABC}" type="datetimeFigureOut">
              <a:rPr lang="en-US" smtClean="0"/>
              <a:t>3/29/2011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0E16-D81F-4416-B8D2-BDDEBD5A00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756DC-351B-458E-BDE7-0C94AA267ABC}" type="datetimeFigureOut">
              <a:rPr lang="en-US" smtClean="0"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0E16-D81F-4416-B8D2-BDDEBD5A00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756DC-351B-458E-BDE7-0C94AA267ABC}" type="datetimeFigureOut">
              <a:rPr lang="en-US" smtClean="0"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0E16-D81F-4416-B8D2-BDDEBD5A00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756DC-351B-458E-BDE7-0C94AA267ABC}" type="datetimeFigureOut">
              <a:rPr lang="en-US" smtClean="0"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40E16-D81F-4416-B8D2-BDDEBD5A00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20764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ENCODE </a:t>
            </a:r>
            <a:r>
              <a:rPr lang="en-US" dirty="0" err="1" smtClean="0"/>
              <a:t>ChIP-Seq</a:t>
            </a:r>
            <a:r>
              <a:rPr lang="en-US" dirty="0" smtClean="0"/>
              <a:t> Track Combination</a:t>
            </a:r>
            <a:br>
              <a:rPr lang="en-US" dirty="0" smtClean="0"/>
            </a:br>
            <a:r>
              <a:rPr lang="en-US" dirty="0" smtClean="0"/>
              <a:t>(Initial Stuff)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Arif</a:t>
            </a:r>
            <a:r>
              <a:rPr lang="en-US" dirty="0" smtClean="0"/>
              <a:t> </a:t>
            </a:r>
            <a:r>
              <a:rPr lang="en-US" dirty="0" err="1" smtClean="0"/>
              <a:t>Harmanci</a:t>
            </a:r>
            <a:endParaRPr lang="en-US" dirty="0" smtClean="0"/>
          </a:p>
          <a:p>
            <a:r>
              <a:rPr lang="en-US" dirty="0" smtClean="0"/>
              <a:t>Mark, Joel, Ray, Jasmine, Jane, 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K562 Tracks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33 </a:t>
            </a:r>
            <a:r>
              <a:rPr lang="en-US" dirty="0" err="1" smtClean="0"/>
              <a:t>ChIP-Seq</a:t>
            </a:r>
            <a:r>
              <a:rPr lang="en-US" dirty="0" smtClean="0"/>
              <a:t> peaks calls SPP</a:t>
            </a:r>
          </a:p>
          <a:p>
            <a:pPr lvl="1"/>
            <a:r>
              <a:rPr lang="en-US" dirty="0" smtClean="0"/>
              <a:t>Removed different treatments, protocols</a:t>
            </a:r>
          </a:p>
          <a:p>
            <a:r>
              <a:rPr lang="en-US" dirty="0" smtClean="0"/>
              <a:t>Combine the tracks to detect regulatory regions</a:t>
            </a:r>
          </a:p>
          <a:p>
            <a:pPr lvl="1"/>
            <a:r>
              <a:rPr lang="en-US" dirty="0" smtClean="0"/>
              <a:t>Merge the tracks</a:t>
            </a:r>
          </a:p>
          <a:p>
            <a:pPr lvl="1"/>
            <a:r>
              <a:rPr lang="en-US" dirty="0" smtClean="0"/>
              <a:t>Identify the regions of </a:t>
            </a:r>
            <a:r>
              <a:rPr lang="en-US" dirty="0" err="1" smtClean="0"/>
              <a:t>colocalization</a:t>
            </a:r>
            <a:endParaRPr lang="en-US" dirty="0" smtClean="0"/>
          </a:p>
          <a:p>
            <a:r>
              <a:rPr lang="en-US" dirty="0" smtClean="0"/>
              <a:t>Incorporate </a:t>
            </a:r>
            <a:r>
              <a:rPr lang="en-US" dirty="0" err="1" smtClean="0"/>
              <a:t>Histone</a:t>
            </a:r>
            <a:r>
              <a:rPr lang="en-US" dirty="0" smtClean="0"/>
              <a:t> marks</a:t>
            </a:r>
          </a:p>
          <a:p>
            <a:r>
              <a:rPr lang="en-US" dirty="0" smtClean="0"/>
              <a:t>Incorporate RNA-</a:t>
            </a:r>
            <a:r>
              <a:rPr lang="en-US" dirty="0" err="1" smtClean="0"/>
              <a:t>seq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K562 Tracks: Overlaps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Arif Harmanci\Desktop\google-code\document-base\Presentations\K562.tracks.Mar.29\overlaps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1600" y="1295400"/>
            <a:ext cx="11175223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K562 Tracks: Merge + </a:t>
            </a:r>
            <a:r>
              <a:rPr lang="en-US" dirty="0" err="1" smtClean="0"/>
              <a:t>max_gap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Documents and Settings\Arif Harmanci\Desktop\google-code\document-base\Presentations\K562.tracks.Mar.29\n_regs_per_max_gap(2)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5907087" cy="4812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K562 Tracks: Merge + </a:t>
            </a:r>
            <a:r>
              <a:rPr lang="en-US" dirty="0" err="1" smtClean="0"/>
              <a:t>max_gap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Chose </a:t>
            </a:r>
            <a:r>
              <a:rPr lang="en-US" sz="2400" dirty="0" err="1" smtClean="0"/>
              <a:t>max_gap</a:t>
            </a:r>
            <a:r>
              <a:rPr lang="en-US" sz="2400" dirty="0" smtClean="0"/>
              <a:t> = 700</a:t>
            </a:r>
          </a:p>
          <a:p>
            <a:r>
              <a:rPr lang="en-US" sz="2400" dirty="0" smtClean="0"/>
              <a:t>74324 candidates</a:t>
            </a:r>
            <a:endParaRPr lang="en-US" sz="2400" dirty="0"/>
          </a:p>
        </p:txBody>
      </p:sp>
      <p:pic>
        <p:nvPicPr>
          <p:cNvPr id="2051" name="Picture 3" descr="C:\Documents and Settings\Arif Harmanci\Desktop\google-code\document-base\Presentations\K562.tracks.Mar.29\diff_n_regs_per_max_gap(2)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19200"/>
            <a:ext cx="6086475" cy="4599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K562 Tracks: Rank the candidates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Resample each track, similar to bootstrapping</a:t>
            </a:r>
          </a:p>
          <a:p>
            <a:pPr lvl="1"/>
            <a:r>
              <a:rPr lang="en-US" dirty="0" smtClean="0"/>
              <a:t>Done 5000 times</a:t>
            </a:r>
            <a:endParaRPr lang="en-US" dirty="0"/>
          </a:p>
          <a:p>
            <a:r>
              <a:rPr lang="en-US" dirty="0" smtClean="0"/>
              <a:t>P-value for each candidate region: Estimate the frequency of getting co-localization by chance</a:t>
            </a:r>
          </a:p>
          <a:p>
            <a:r>
              <a:rPr lang="en-US" dirty="0" err="1" smtClean="0"/>
              <a:t>Overpredicts</a:t>
            </a:r>
            <a:r>
              <a:rPr lang="en-US" dirty="0" smtClean="0"/>
              <a:t> p-value</a:t>
            </a:r>
            <a:r>
              <a:rPr lang="en-US" dirty="0"/>
              <a:t> </a:t>
            </a:r>
            <a:r>
              <a:rPr lang="en-US" dirty="0" smtClean="0"/>
              <a:t>(?)</a:t>
            </a:r>
          </a:p>
          <a:p>
            <a:r>
              <a:rPr lang="en-US" dirty="0" smtClean="0"/>
              <a:t>Better model with </a:t>
            </a:r>
            <a:r>
              <a:rPr lang="en-US" dirty="0" err="1" smtClean="0"/>
              <a:t>mappability</a:t>
            </a:r>
            <a:r>
              <a:rPr lang="en-US" dirty="0" smtClean="0"/>
              <a:t> in consideration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K562 Tracks: Identify long range interacting candidates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Took 5000 highest confidence candidates</a:t>
            </a:r>
          </a:p>
          <a:p>
            <a:r>
              <a:rPr lang="en-US" dirty="0" smtClean="0"/>
              <a:t>Exclude ones that overlap with </a:t>
            </a:r>
            <a:r>
              <a:rPr lang="en-US" dirty="0" err="1" smtClean="0"/>
              <a:t>Gencode</a:t>
            </a:r>
            <a:r>
              <a:rPr lang="en-US" dirty="0" smtClean="0"/>
              <a:t> TSS (+/- 2k bases)</a:t>
            </a:r>
          </a:p>
          <a:p>
            <a:pPr lvl="1"/>
            <a:r>
              <a:rPr lang="en-US" dirty="0" smtClean="0"/>
              <a:t>1223 candidates left</a:t>
            </a:r>
          </a:p>
          <a:p>
            <a:r>
              <a:rPr lang="en-US" dirty="0" smtClean="0"/>
              <a:t>Overlap it with </a:t>
            </a:r>
            <a:r>
              <a:rPr lang="en-US" dirty="0" err="1" smtClean="0"/>
              <a:t>ChIA</a:t>
            </a:r>
            <a:r>
              <a:rPr lang="en-US" dirty="0" smtClean="0"/>
              <a:t>-Pet data</a:t>
            </a:r>
          </a:p>
          <a:p>
            <a:pPr lvl="1"/>
            <a:r>
              <a:rPr lang="en-US" dirty="0" smtClean="0"/>
              <a:t>566 candidates left</a:t>
            </a:r>
          </a:p>
          <a:p>
            <a:r>
              <a:rPr lang="en-US" dirty="0" smtClean="0"/>
              <a:t>Overlap it with </a:t>
            </a:r>
            <a:r>
              <a:rPr lang="en-US" dirty="0" err="1" smtClean="0"/>
              <a:t>Histone</a:t>
            </a:r>
            <a:r>
              <a:rPr lang="en-US" dirty="0" smtClean="0"/>
              <a:t> marks + CTCF</a:t>
            </a:r>
          </a:p>
          <a:p>
            <a:pPr lvl="1"/>
            <a:r>
              <a:rPr lang="en-US" dirty="0" smtClean="0"/>
              <a:t>520 candidates overlap (~92%)</a:t>
            </a:r>
          </a:p>
          <a:p>
            <a:pPr lvl="1"/>
            <a:r>
              <a:rPr lang="en-US" dirty="0" err="1" smtClean="0"/>
              <a:t>ChIA</a:t>
            </a:r>
            <a:r>
              <a:rPr lang="en-US" dirty="0" smtClean="0"/>
              <a:t>-Pet data overlaps 73%: 19% increased overlap with </a:t>
            </a:r>
            <a:r>
              <a:rPr lang="en-US" dirty="0" err="1" smtClean="0"/>
              <a:t>histone</a:t>
            </a:r>
            <a:r>
              <a:rPr lang="en-US" dirty="0" smtClean="0"/>
              <a:t>/CTCF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candidate GM12878 regions</a:t>
            </a:r>
          </a:p>
          <a:p>
            <a:pPr lvl="1"/>
            <a:r>
              <a:rPr lang="en-US" dirty="0" smtClean="0"/>
              <a:t>207 high confidence regions overlap with K562</a:t>
            </a:r>
          </a:p>
          <a:p>
            <a:r>
              <a:rPr lang="en-US" dirty="0" smtClean="0"/>
              <a:t>Turn the candidates into a track</a:t>
            </a:r>
          </a:p>
          <a:p>
            <a:r>
              <a:rPr lang="en-US" dirty="0" smtClean="0"/>
              <a:t>Combine conservation</a:t>
            </a:r>
          </a:p>
          <a:p>
            <a:r>
              <a:rPr lang="en-US" dirty="0" smtClean="0"/>
              <a:t>Use signal tracks</a:t>
            </a:r>
            <a:endParaRPr lang="en-US" dirty="0" smtClean="0"/>
          </a:p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data (Need help understanding it)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205</Words>
  <Application>Microsoft Office PowerPoint</Application>
  <PresentationFormat>On-screen Show (4:3)</PresentationFormat>
  <Paragraphs>47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ENCODE ChIP-Seq Track Combination (Initial Stuff)</vt:lpstr>
      <vt:lpstr>K562 Tracks</vt:lpstr>
      <vt:lpstr>K562 Tracks: Overlaps</vt:lpstr>
      <vt:lpstr>K562 Tracks: Merge + max_gap</vt:lpstr>
      <vt:lpstr>K562 Tracks: Merge + max_gap</vt:lpstr>
      <vt:lpstr>K562 Tracks: Rank the candidates</vt:lpstr>
      <vt:lpstr>K562 Tracks: Identify long range interacting candidates</vt:lpstr>
      <vt:lpstr>Next things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ENCODE ChIP-Seq Track Combination</dc:title>
  <dc:creator> </dc:creator>
  <cp:lastModifiedBy> </cp:lastModifiedBy>
  <cp:revision>8</cp:revision>
  <dcterms:created xsi:type="dcterms:W3CDTF">2011-03-29T12:29:49Z</dcterms:created>
  <dcterms:modified xsi:type="dcterms:W3CDTF">2011-03-29T13:39:37Z</dcterms:modified>
</cp:coreProperties>
</file>