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19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F05D-BE54-7845-8435-6ACB263E17D4}" type="datetimeFigureOut">
              <a:rPr lang="en-US" smtClean="0"/>
              <a:t>3/21/11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DF76-82FB-3A41-A8F2-17C8C7647B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F05D-BE54-7845-8435-6ACB263E17D4}" type="datetimeFigureOut">
              <a:rPr lang="en-US" smtClean="0"/>
              <a:t>3/21/11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DF76-82FB-3A41-A8F2-17C8C7647B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F05D-BE54-7845-8435-6ACB263E17D4}" type="datetimeFigureOut">
              <a:rPr lang="en-US" smtClean="0"/>
              <a:t>3/21/11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DF76-82FB-3A41-A8F2-17C8C7647B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F05D-BE54-7845-8435-6ACB263E17D4}" type="datetimeFigureOut">
              <a:rPr lang="en-US" smtClean="0"/>
              <a:t>3/21/11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DF76-82FB-3A41-A8F2-17C8C7647B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F05D-BE54-7845-8435-6ACB263E17D4}" type="datetimeFigureOut">
              <a:rPr lang="en-US" smtClean="0"/>
              <a:t>3/21/11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DF76-82FB-3A41-A8F2-17C8C7647B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F05D-BE54-7845-8435-6ACB263E17D4}" type="datetimeFigureOut">
              <a:rPr lang="en-US" smtClean="0"/>
              <a:t>3/21/11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DF76-82FB-3A41-A8F2-17C8C7647B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F05D-BE54-7845-8435-6ACB263E17D4}" type="datetimeFigureOut">
              <a:rPr lang="en-US" smtClean="0"/>
              <a:t>3/21/11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DF76-82FB-3A41-A8F2-17C8C7647B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F05D-BE54-7845-8435-6ACB263E17D4}" type="datetimeFigureOut">
              <a:rPr lang="en-US" smtClean="0"/>
              <a:t>3/21/11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DF76-82FB-3A41-A8F2-17C8C7647B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F05D-BE54-7845-8435-6ACB263E17D4}" type="datetimeFigureOut">
              <a:rPr lang="en-US" smtClean="0"/>
              <a:t>3/21/11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DF76-82FB-3A41-A8F2-17C8C7647B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F05D-BE54-7845-8435-6ACB263E17D4}" type="datetimeFigureOut">
              <a:rPr lang="en-US" smtClean="0"/>
              <a:t>3/21/11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DF76-82FB-3A41-A8F2-17C8C7647B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F05D-BE54-7845-8435-6ACB263E17D4}" type="datetimeFigureOut">
              <a:rPr lang="en-US" smtClean="0"/>
              <a:t>3/21/11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DF76-82FB-3A41-A8F2-17C8C7647B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AF05D-BE54-7845-8435-6ACB263E17D4}" type="datetimeFigureOut">
              <a:rPr lang="en-US" smtClean="0"/>
              <a:t>3/21/11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BDF76-82FB-3A41-A8F2-17C8C7647B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Monkey project (update)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AAN, LH, SB, Show</a:t>
            </a:r>
          </a:p>
          <a:p>
            <a:r>
              <a:rPr lang="en-US" dirty="0" smtClean="0"/>
              <a:t>March 22,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3’-conservation (</a:t>
            </a:r>
            <a:r>
              <a:rPr lang="en-US" dirty="0" smtClean="0"/>
              <a:t>chimp)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22170"/>
            <a:ext cx="9144000" cy="42022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38146" y="6266362"/>
            <a:ext cx="1086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SB&amp;Show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3’-conservation (chimp)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1491"/>
            <a:ext cx="9144000" cy="53033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7514" y="6266362"/>
            <a:ext cx="1086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SB&amp;Show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3’-conservation (chimp)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144000" cy="533290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3’-conservation (rhesus)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144000" cy="533290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</a:t>
            </a:r>
            <a:r>
              <a:rPr lang="en-US" dirty="0" err="1" smtClean="0"/>
              <a:t>Ψgene</a:t>
            </a:r>
            <a:r>
              <a:rPr lang="en-US" dirty="0" smtClean="0"/>
              <a:t> expression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843187" y="3517982"/>
            <a:ext cx="3785814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913740" y="3407102"/>
            <a:ext cx="45720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50966" y="3407102"/>
            <a:ext cx="36576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15055" y="3407102"/>
            <a:ext cx="91440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14503" y="3299844"/>
            <a:ext cx="681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29176" y="3407102"/>
            <a:ext cx="73152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2843187" y="4252060"/>
            <a:ext cx="3785814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397532" y="4141180"/>
            <a:ext cx="45720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853336" y="4141180"/>
            <a:ext cx="36576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215055" y="4141180"/>
            <a:ext cx="91440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125226" y="4141180"/>
            <a:ext cx="73152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4742069" y="4257097"/>
            <a:ext cx="23183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514503" y="4030300"/>
            <a:ext cx="815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Ψgene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57487" y="2136904"/>
            <a:ext cx="3974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Use unique mapping reads from </a:t>
            </a:r>
            <a:r>
              <a:rPr lang="en-US" dirty="0" err="1" smtClean="0">
                <a:solidFill>
                  <a:srgbClr val="FF0000"/>
                </a:solidFill>
              </a:rPr>
              <a:t>RNAseq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4696725" y="4030300"/>
            <a:ext cx="27432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808809" y="3940780"/>
            <a:ext cx="27432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758414" y="3839980"/>
            <a:ext cx="27432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659931" y="3298256"/>
            <a:ext cx="27432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721620" y="3208736"/>
            <a:ext cx="27432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792173" y="3107936"/>
            <a:ext cx="27432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125226" y="4646758"/>
            <a:ext cx="1535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 rot="10800000">
            <a:off x="4857193" y="4399632"/>
            <a:ext cx="272263" cy="2471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330013" y="6148639"/>
            <a:ext cx="2968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results are for chimps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SG00000065150_pgene_1__1.unsca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0"/>
            <a:ext cx="5715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956576" y="887017"/>
            <a:ext cx="987724" cy="4001655"/>
          </a:xfrm>
          <a:prstGeom prst="rect">
            <a:avLst/>
          </a:prstGeom>
          <a:noFill/>
          <a:ln w="2540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NSG00000087095_pgene_3__1.unsca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0"/>
            <a:ext cx="5715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127919" y="826537"/>
            <a:ext cx="312440" cy="4001655"/>
          </a:xfrm>
          <a:prstGeom prst="rect">
            <a:avLst/>
          </a:prstGeom>
          <a:noFill/>
          <a:ln w="2540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NSG00000102554_pgene_2__2.unsca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0"/>
            <a:ext cx="5715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70886" y="887017"/>
            <a:ext cx="302364" cy="4001655"/>
          </a:xfrm>
          <a:prstGeom prst="rect">
            <a:avLst/>
          </a:prstGeom>
          <a:noFill/>
          <a:ln w="2540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75614" y="887017"/>
            <a:ext cx="624886" cy="4001655"/>
          </a:xfrm>
          <a:prstGeom prst="rect">
            <a:avLst/>
          </a:prstGeom>
          <a:noFill/>
          <a:ln w="2540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92163" y="887017"/>
            <a:ext cx="433389" cy="4001655"/>
          </a:xfrm>
          <a:prstGeom prst="rect">
            <a:avLst/>
          </a:prstGeom>
          <a:noFill/>
          <a:ln w="2540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NSG00000168283_pgene_1__4.unsca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0"/>
            <a:ext cx="5715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51682" y="887017"/>
            <a:ext cx="2106472" cy="4001655"/>
          </a:xfrm>
          <a:prstGeom prst="rect">
            <a:avLst/>
          </a:prstGeom>
          <a:noFill/>
          <a:ln w="2540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NSG00000184900_pgene_1__1.unsca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0"/>
            <a:ext cx="5715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795312" y="887017"/>
            <a:ext cx="987724" cy="4001655"/>
          </a:xfrm>
          <a:prstGeom prst="rect">
            <a:avLst/>
          </a:prstGeom>
          <a:noFill/>
          <a:ln w="2540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NSG00000186298_pgene_1__1.unsca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0"/>
            <a:ext cx="5715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999090" y="887017"/>
            <a:ext cx="735753" cy="4001655"/>
          </a:xfrm>
          <a:prstGeom prst="rect">
            <a:avLst/>
          </a:prstGeom>
          <a:noFill/>
          <a:ln w="2540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64746" y="887017"/>
            <a:ext cx="221734" cy="4001655"/>
          </a:xfrm>
          <a:prstGeom prst="rect">
            <a:avLst/>
          </a:prstGeom>
          <a:noFill/>
          <a:ln w="2540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3999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2452"/>
                <a:gridCol w="1965368"/>
                <a:gridCol w="2378599"/>
                <a:gridCol w="2308047"/>
                <a:gridCol w="899533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Human gene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Chimp gene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Chimp gene locus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/>
                        <a:t>Ψgene</a:t>
                      </a:r>
                      <a:r>
                        <a:rPr lang="en-US" dirty="0" smtClean="0"/>
                        <a:t> locus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Ψgene</a:t>
                      </a:r>
                      <a:r>
                        <a:rPr lang="en-US" dirty="0" smtClean="0"/>
                        <a:t> strand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ENSG00000065150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ENSPTRG00000005984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chr13:98744120-98785608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chr12:20287032-20290231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ENSG00000087095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ENSPTRG00000008904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chr17:29170883-29321016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chr9:87174717-87176940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ENSG00000102554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ENSPTRG00000005928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chr13:73276131-73294430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chr1:113222654-113226403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ENSG00000168283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ENSPTRG00000002353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chr10:22871590-22874658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chr7:123648134-123651355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ENSG00000184900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ENSPTRG00000013991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chr21:44452013-44465671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chr1:229704642-229706370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ENSG00000186298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ENSPTRG00000005448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chr12:112009685-112032801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chr6:58092601-58094923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160</Words>
  <Application>Microsoft Macintosh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Monkey project (update) </vt:lpstr>
      <vt:lpstr>Predicting Ψgene expression</vt:lpstr>
      <vt:lpstr>Slide 3</vt:lpstr>
      <vt:lpstr>Slide 4</vt:lpstr>
      <vt:lpstr>Slide 5</vt:lpstr>
      <vt:lpstr>Slide 6</vt:lpstr>
      <vt:lpstr>Slide 7</vt:lpstr>
      <vt:lpstr>Slide 8</vt:lpstr>
      <vt:lpstr>Summary</vt:lpstr>
      <vt:lpstr>3’-conservation (chimp)</vt:lpstr>
      <vt:lpstr>3’-conservation (chimp)</vt:lpstr>
      <vt:lpstr>3’-conservation (chimp)</vt:lpstr>
      <vt:lpstr>3’-conservation (rhesus)</vt:lpstr>
    </vt:vector>
  </TitlesOfParts>
  <Company>Yale univesity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Monkey project (update) </dc:title>
  <dc:creator>Alexej Abyzov</dc:creator>
  <cp:lastModifiedBy>Alexej Abyzov</cp:lastModifiedBy>
  <cp:revision>12</cp:revision>
  <dcterms:created xsi:type="dcterms:W3CDTF">2011-03-21T15:41:18Z</dcterms:created>
  <dcterms:modified xsi:type="dcterms:W3CDTF">2011-03-21T17:37:06Z</dcterms:modified>
</cp:coreProperties>
</file>