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2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431DEB4-87F2-BE4A-B180-CE688839A258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B5F2F9C-F9C5-1C48-BCF0-F6A3733C2A9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does </a:t>
            </a:r>
            <a:r>
              <a:rPr lang="en-US" sz="3200" dirty="0" smtClean="0"/>
              <a:t>the idea of </a:t>
            </a:r>
            <a:r>
              <a:rPr lang="en-US" sz="3200" dirty="0" err="1" smtClean="0"/>
              <a:t>miRNAs</a:t>
            </a:r>
            <a:r>
              <a:rPr lang="en-US" sz="3200" dirty="0" smtClean="0"/>
              <a:t> propagate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pic>
        <p:nvPicPr>
          <p:cNvPr id="4" name="Picture 3" descr="miRNA_history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29" y="1299430"/>
            <a:ext cx="7299159" cy="546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15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7760"/>
            <a:ext cx="7770813" cy="14298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Propagation of ideas: towards more specialized fields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7686" y="1738047"/>
            <a:ext cx="848894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/>
              <a:t>miRNA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2001: Cell, Science</a:t>
            </a:r>
          </a:p>
          <a:p>
            <a:endParaRPr lang="it-IT" dirty="0" smtClean="0"/>
          </a:p>
          <a:p>
            <a:r>
              <a:rPr lang="it-IT" dirty="0" smtClean="0"/>
              <a:t>2002: </a:t>
            </a:r>
            <a:r>
              <a:rPr lang="it-IT" dirty="0" err="1" smtClean="0"/>
              <a:t>Annu</a:t>
            </a:r>
            <a:r>
              <a:rPr lang="it-IT" dirty="0"/>
              <a:t>. Rev. Cell </a:t>
            </a:r>
            <a:r>
              <a:rPr lang="it-IT" dirty="0" err="1"/>
              <a:t>Dev</a:t>
            </a:r>
            <a:r>
              <a:rPr lang="it-IT" dirty="0"/>
              <a:t>. </a:t>
            </a:r>
            <a:r>
              <a:rPr lang="it-IT" dirty="0" err="1" smtClean="0"/>
              <a:t>Biol</a:t>
            </a:r>
            <a:r>
              <a:rPr lang="it-IT" dirty="0" smtClean="0"/>
              <a:t>, </a:t>
            </a:r>
            <a:r>
              <a:rPr lang="it-IT" dirty="0" err="1" smtClean="0"/>
              <a:t>Curr</a:t>
            </a:r>
            <a:r>
              <a:rPr lang="it-IT" dirty="0"/>
              <a:t>. </a:t>
            </a:r>
            <a:r>
              <a:rPr lang="it-IT" dirty="0" err="1" smtClean="0"/>
              <a:t>Biol</a:t>
            </a:r>
            <a:r>
              <a:rPr lang="it-IT" dirty="0" smtClean="0"/>
              <a:t>.</a:t>
            </a:r>
            <a:r>
              <a:rPr lang="it-IT" dirty="0"/>
              <a:t> </a:t>
            </a:r>
            <a:r>
              <a:rPr lang="it-IT" dirty="0" smtClean="0"/>
              <a:t>EMBO </a:t>
            </a:r>
            <a:r>
              <a:rPr lang="it-IT" dirty="0" err="1" smtClean="0"/>
              <a:t>J</a:t>
            </a:r>
            <a:r>
              <a:rPr lang="it-IT" dirty="0" smtClean="0"/>
              <a:t>., </a:t>
            </a:r>
            <a:r>
              <a:rPr lang="it-IT" dirty="0" err="1" smtClean="0"/>
              <a:t>Genes</a:t>
            </a:r>
            <a:r>
              <a:rPr lang="it-IT" dirty="0" smtClean="0"/>
              <a:t> </a:t>
            </a:r>
            <a:r>
              <a:rPr lang="it-IT" dirty="0" err="1" smtClean="0"/>
              <a:t>Dev</a:t>
            </a:r>
            <a:r>
              <a:rPr lang="it-IT" dirty="0" smtClean="0"/>
              <a:t>., </a:t>
            </a:r>
            <a:r>
              <a:rPr lang="it-IT" dirty="0" err="1" smtClean="0"/>
              <a:t>J</a:t>
            </a:r>
            <a:r>
              <a:rPr lang="it-IT" dirty="0"/>
              <a:t>. Cell </a:t>
            </a:r>
            <a:r>
              <a:rPr lang="it-IT" dirty="0" err="1" smtClean="0"/>
              <a:t>Biol</a:t>
            </a:r>
            <a:r>
              <a:rPr lang="it-IT" dirty="0" smtClean="0"/>
              <a:t>., </a:t>
            </a:r>
            <a:r>
              <a:rPr lang="it-IT" dirty="0" err="1" smtClean="0"/>
              <a:t>Mol</a:t>
            </a:r>
            <a:r>
              <a:rPr lang="it-IT" dirty="0"/>
              <a:t>. </a:t>
            </a:r>
            <a:r>
              <a:rPr lang="it-IT" dirty="0" smtClean="0"/>
              <a:t>Cell, </a:t>
            </a:r>
            <a:r>
              <a:rPr lang="it-IT" dirty="0" err="1" smtClean="0"/>
              <a:t>Proc</a:t>
            </a:r>
            <a:r>
              <a:rPr lang="it-IT" dirty="0"/>
              <a:t>. </a:t>
            </a:r>
            <a:r>
              <a:rPr lang="it-IT" dirty="0" err="1"/>
              <a:t>Natl</a:t>
            </a:r>
            <a:r>
              <a:rPr lang="it-IT" dirty="0"/>
              <a:t>. </a:t>
            </a:r>
            <a:r>
              <a:rPr lang="it-IT" dirty="0" err="1"/>
              <a:t>Acad</a:t>
            </a:r>
            <a:r>
              <a:rPr lang="it-IT" dirty="0"/>
              <a:t>. Sci. </a:t>
            </a:r>
            <a:r>
              <a:rPr lang="it-IT" dirty="0" smtClean="0"/>
              <a:t>U.S.A., RNA, Trends </a:t>
            </a:r>
            <a:r>
              <a:rPr lang="it-IT" dirty="0" err="1" smtClean="0"/>
              <a:t>Genet</a:t>
            </a:r>
            <a:r>
              <a:rPr lang="it-IT" dirty="0" smtClean="0"/>
              <a:t>., Trends </a:t>
            </a:r>
            <a:r>
              <a:rPr lang="it-IT" dirty="0" err="1"/>
              <a:t>Plant</a:t>
            </a:r>
            <a:r>
              <a:rPr lang="it-IT" dirty="0"/>
              <a:t> Sci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2003: BMC </a:t>
            </a:r>
            <a:r>
              <a:rPr lang="it-IT" dirty="0" err="1"/>
              <a:t>Struct</a:t>
            </a:r>
            <a:r>
              <a:rPr lang="it-IT" dirty="0"/>
              <a:t>. </a:t>
            </a:r>
            <a:r>
              <a:rPr lang="it-IT" dirty="0" err="1" smtClean="0"/>
              <a:t>Biol</a:t>
            </a:r>
            <a:r>
              <a:rPr lang="it-IT" dirty="0"/>
              <a:t>, Cell. </a:t>
            </a:r>
            <a:r>
              <a:rPr lang="it-IT" dirty="0" err="1"/>
              <a:t>Mol</a:t>
            </a:r>
            <a:r>
              <a:rPr lang="it-IT" dirty="0"/>
              <a:t>. Life </a:t>
            </a:r>
            <a:r>
              <a:rPr lang="it-IT" dirty="0" smtClean="0"/>
              <a:t>Sci, </a:t>
            </a:r>
            <a:r>
              <a:rPr lang="it-IT" dirty="0" err="1" smtClean="0"/>
              <a:t>Curr</a:t>
            </a:r>
            <a:r>
              <a:rPr lang="it-IT" dirty="0" smtClean="0"/>
              <a:t> </a:t>
            </a:r>
            <a:r>
              <a:rPr lang="it-IT" dirty="0" err="1"/>
              <a:t>Opin</a:t>
            </a:r>
            <a:r>
              <a:rPr lang="it-IT" dirty="0"/>
              <a:t> </a:t>
            </a:r>
            <a:r>
              <a:rPr lang="it-IT" dirty="0" err="1"/>
              <a:t>Chem</a:t>
            </a:r>
            <a:r>
              <a:rPr lang="it-IT" dirty="0"/>
              <a:t> </a:t>
            </a:r>
            <a:r>
              <a:rPr lang="it-IT" dirty="0" err="1" smtClean="0"/>
              <a:t>Biol</a:t>
            </a:r>
            <a:r>
              <a:rPr lang="it-IT" dirty="0" smtClean="0"/>
              <a:t>, </a:t>
            </a:r>
            <a:r>
              <a:rPr lang="it-IT" dirty="0" err="1" smtClean="0"/>
              <a:t>Curr</a:t>
            </a:r>
            <a:r>
              <a:rPr lang="it-IT" dirty="0"/>
              <a:t>. </a:t>
            </a:r>
            <a:r>
              <a:rPr lang="it-IT" dirty="0" err="1"/>
              <a:t>Opin</a:t>
            </a:r>
            <a:r>
              <a:rPr lang="it-IT" dirty="0"/>
              <a:t>. </a:t>
            </a:r>
            <a:r>
              <a:rPr lang="it-IT" dirty="0" err="1"/>
              <a:t>Genet</a:t>
            </a:r>
            <a:r>
              <a:rPr lang="it-IT" dirty="0"/>
              <a:t>. </a:t>
            </a:r>
            <a:r>
              <a:rPr lang="it-IT" dirty="0" err="1" smtClean="0"/>
              <a:t>Dev</a:t>
            </a:r>
            <a:r>
              <a:rPr lang="it-IT" dirty="0" smtClean="0"/>
              <a:t>., </a:t>
            </a:r>
            <a:r>
              <a:rPr lang="it-IT" dirty="0" err="1" smtClean="0"/>
              <a:t>Dev</a:t>
            </a:r>
            <a:r>
              <a:rPr lang="it-IT" dirty="0"/>
              <a:t>. </a:t>
            </a:r>
            <a:r>
              <a:rPr lang="it-IT" dirty="0" err="1" smtClean="0"/>
              <a:t>Biol</a:t>
            </a:r>
            <a:r>
              <a:rPr lang="it-IT" dirty="0" smtClean="0"/>
              <a:t>., </a:t>
            </a:r>
            <a:r>
              <a:rPr lang="it-IT" dirty="0" err="1" smtClean="0"/>
              <a:t>Dev</a:t>
            </a:r>
            <a:r>
              <a:rPr lang="it-IT" dirty="0"/>
              <a:t>. </a:t>
            </a:r>
            <a:r>
              <a:rPr lang="it-IT" dirty="0" smtClean="0"/>
              <a:t>Cell, Development, </a:t>
            </a:r>
            <a:r>
              <a:rPr lang="it-IT" dirty="0" err="1" smtClean="0"/>
              <a:t>Genome</a:t>
            </a:r>
            <a:r>
              <a:rPr lang="it-IT" dirty="0" smtClean="0"/>
              <a:t> </a:t>
            </a:r>
            <a:r>
              <a:rPr lang="it-IT" dirty="0" err="1" smtClean="0"/>
              <a:t>Biol</a:t>
            </a:r>
            <a:r>
              <a:rPr lang="it-IT" dirty="0" smtClean="0"/>
              <a:t>., </a:t>
            </a:r>
            <a:r>
              <a:rPr lang="it-IT" dirty="0" err="1" smtClean="0"/>
              <a:t>Mol</a:t>
            </a:r>
            <a:r>
              <a:rPr lang="it-IT" dirty="0"/>
              <a:t>. </a:t>
            </a:r>
            <a:r>
              <a:rPr lang="it-IT" dirty="0" err="1"/>
              <a:t>Cancer</a:t>
            </a:r>
            <a:r>
              <a:rPr lang="it-IT" dirty="0"/>
              <a:t> </a:t>
            </a:r>
            <a:r>
              <a:rPr lang="it-IT" dirty="0" smtClean="0"/>
              <a:t>Res., </a:t>
            </a:r>
            <a:r>
              <a:rPr lang="it-IT" dirty="0" err="1" smtClean="0"/>
              <a:t>Nat</a:t>
            </a:r>
            <a:r>
              <a:rPr lang="it-IT" dirty="0"/>
              <a:t>. </a:t>
            </a:r>
            <a:r>
              <a:rPr lang="it-IT" dirty="0" err="1" smtClean="0"/>
              <a:t>Genet</a:t>
            </a:r>
            <a:r>
              <a:rPr lang="it-IT" dirty="0" smtClean="0"/>
              <a:t>., </a:t>
            </a:r>
            <a:r>
              <a:rPr lang="it-IT" dirty="0" err="1" smtClean="0"/>
              <a:t>Nat</a:t>
            </a:r>
            <a:r>
              <a:rPr lang="it-IT" dirty="0"/>
              <a:t>. </a:t>
            </a:r>
            <a:r>
              <a:rPr lang="it-IT" dirty="0" err="1"/>
              <a:t>Struct</a:t>
            </a:r>
            <a:r>
              <a:rPr lang="it-IT" dirty="0"/>
              <a:t>. </a:t>
            </a:r>
            <a:r>
              <a:rPr lang="it-IT" dirty="0" err="1" smtClean="0"/>
              <a:t>Biol</a:t>
            </a:r>
            <a:r>
              <a:rPr lang="it-IT" dirty="0" smtClean="0"/>
              <a:t>., Nature, </a:t>
            </a:r>
            <a:r>
              <a:rPr lang="it-IT" dirty="0" err="1" smtClean="0"/>
              <a:t>Nucleic</a:t>
            </a:r>
            <a:r>
              <a:rPr lang="it-IT" dirty="0" smtClean="0"/>
              <a:t> </a:t>
            </a:r>
            <a:r>
              <a:rPr lang="it-IT" dirty="0" err="1"/>
              <a:t>Acids</a:t>
            </a:r>
            <a:r>
              <a:rPr lang="it-IT" dirty="0"/>
              <a:t> Res. </a:t>
            </a:r>
            <a:r>
              <a:rPr lang="it-IT" dirty="0" err="1" smtClean="0"/>
              <a:t>Suppl</a:t>
            </a:r>
            <a:r>
              <a:rPr lang="it-IT" dirty="0" smtClean="0"/>
              <a:t>., </a:t>
            </a:r>
            <a:r>
              <a:rPr lang="it-IT" dirty="0" err="1" smtClean="0"/>
              <a:t>Nucleic</a:t>
            </a:r>
            <a:r>
              <a:rPr lang="it-IT" dirty="0" smtClean="0"/>
              <a:t> </a:t>
            </a:r>
            <a:r>
              <a:rPr lang="it-IT" dirty="0" err="1"/>
              <a:t>Acids</a:t>
            </a:r>
            <a:r>
              <a:rPr lang="it-IT" dirty="0"/>
              <a:t> </a:t>
            </a:r>
            <a:r>
              <a:rPr lang="it-IT" dirty="0" smtClean="0"/>
              <a:t>Res., </a:t>
            </a:r>
            <a:r>
              <a:rPr lang="it-IT" dirty="0" err="1" smtClean="0"/>
              <a:t>PLoS</a:t>
            </a:r>
            <a:r>
              <a:rPr lang="it-IT" dirty="0" smtClean="0"/>
              <a:t> </a:t>
            </a:r>
            <a:r>
              <a:rPr lang="it-IT" dirty="0" err="1" smtClean="0"/>
              <a:t>Biol</a:t>
            </a:r>
            <a:r>
              <a:rPr lang="it-IT" dirty="0" smtClean="0"/>
              <a:t>. </a:t>
            </a:r>
            <a:r>
              <a:rPr lang="it-IT" dirty="0" err="1" smtClean="0"/>
              <a:t>Plant</a:t>
            </a:r>
            <a:r>
              <a:rPr lang="it-IT" dirty="0" smtClean="0"/>
              <a:t> </a:t>
            </a:r>
            <a:r>
              <a:rPr lang="it-IT" dirty="0"/>
              <a:t>Cell </a:t>
            </a:r>
            <a:r>
              <a:rPr lang="it-IT" dirty="0" smtClean="0"/>
              <a:t>Rep., </a:t>
            </a:r>
            <a:r>
              <a:rPr lang="it-IT" dirty="0" err="1" smtClean="0"/>
              <a:t>Plant</a:t>
            </a:r>
            <a:r>
              <a:rPr lang="it-IT" dirty="0" smtClean="0"/>
              <a:t> Cell, </a:t>
            </a:r>
            <a:r>
              <a:rPr lang="it-IT" dirty="0" err="1" smtClean="0"/>
              <a:t>Plant</a:t>
            </a:r>
            <a:r>
              <a:rPr lang="it-IT" dirty="0" smtClean="0"/>
              <a:t> </a:t>
            </a:r>
            <a:r>
              <a:rPr lang="it-IT" dirty="0" err="1" smtClean="0"/>
              <a:t>Physiol</a:t>
            </a:r>
            <a:r>
              <a:rPr lang="it-IT" dirty="0" smtClean="0"/>
              <a:t>, </a:t>
            </a:r>
            <a:r>
              <a:rPr lang="it-IT" dirty="0" err="1" smtClean="0"/>
              <a:t>Semin</a:t>
            </a:r>
            <a:r>
              <a:rPr lang="it-IT" dirty="0"/>
              <a:t>. </a:t>
            </a:r>
            <a:r>
              <a:rPr lang="it-IT" dirty="0" err="1"/>
              <a:t>Cancer</a:t>
            </a:r>
            <a:r>
              <a:rPr lang="it-IT" dirty="0"/>
              <a:t> </a:t>
            </a:r>
            <a:r>
              <a:rPr lang="it-IT" dirty="0" err="1" smtClean="0"/>
              <a:t>Biol</a:t>
            </a:r>
            <a:r>
              <a:rPr lang="it-IT" dirty="0" smtClean="0"/>
              <a:t>. 'Trends </a:t>
            </a:r>
            <a:r>
              <a:rPr lang="it-IT" dirty="0" err="1"/>
              <a:t>Biochem</a:t>
            </a:r>
            <a:r>
              <a:rPr lang="it-IT" dirty="0"/>
              <a:t>. Sci</a:t>
            </a:r>
            <a:r>
              <a:rPr lang="it-IT" dirty="0" smtClean="0"/>
              <a:t>.</a:t>
            </a:r>
          </a:p>
          <a:p>
            <a:r>
              <a:rPr lang="it-IT" dirty="0" smtClean="0"/>
              <a:t>…</a:t>
            </a:r>
          </a:p>
          <a:p>
            <a:r>
              <a:rPr lang="it-IT" dirty="0" smtClean="0"/>
              <a:t>2009-2010</a:t>
            </a:r>
            <a:r>
              <a:rPr lang="it-IT" dirty="0"/>
              <a:t>: Pancreas, </a:t>
            </a:r>
            <a:r>
              <a:rPr lang="it-IT" dirty="0" err="1" smtClean="0"/>
              <a:t>Urology</a:t>
            </a:r>
            <a:r>
              <a:rPr lang="it-IT" dirty="0"/>
              <a:t>, </a:t>
            </a:r>
            <a:r>
              <a:rPr lang="it-IT" dirty="0" err="1"/>
              <a:t>Respir</a:t>
            </a:r>
            <a:r>
              <a:rPr lang="it-IT" dirty="0"/>
              <a:t>. Res., </a:t>
            </a:r>
            <a:r>
              <a:rPr lang="it-IT" dirty="0" err="1"/>
              <a:t>Radiat</a:t>
            </a:r>
            <a:r>
              <a:rPr lang="it-IT" dirty="0"/>
              <a:t> </a:t>
            </a:r>
            <a:r>
              <a:rPr lang="it-IT" dirty="0" err="1" smtClean="0"/>
              <a:t>Oncol</a:t>
            </a:r>
            <a:r>
              <a:rPr lang="it-IT" dirty="0"/>
              <a:t>, Head </a:t>
            </a:r>
            <a:r>
              <a:rPr lang="it-IT" dirty="0" err="1" smtClean="0"/>
              <a:t>Neck</a:t>
            </a:r>
            <a:r>
              <a:rPr lang="it-IT" dirty="0"/>
              <a:t>, </a:t>
            </a:r>
            <a:r>
              <a:rPr lang="it-IT" dirty="0" err="1" smtClean="0"/>
              <a:t>J</a:t>
            </a:r>
            <a:r>
              <a:rPr lang="it-IT" dirty="0" smtClean="0"/>
              <a:t> </a:t>
            </a:r>
            <a:r>
              <a:rPr lang="it-IT" dirty="0" err="1"/>
              <a:t>Cardiovasc</a:t>
            </a:r>
            <a:r>
              <a:rPr lang="it-IT" dirty="0"/>
              <a:t> </a:t>
            </a:r>
            <a:r>
              <a:rPr lang="it-IT" dirty="0" err="1"/>
              <a:t>Transl</a:t>
            </a:r>
            <a:r>
              <a:rPr lang="it-IT" dirty="0"/>
              <a:t> Res, </a:t>
            </a:r>
            <a:r>
              <a:rPr lang="it-IT" dirty="0" err="1"/>
              <a:t>Obes</a:t>
            </a:r>
            <a:r>
              <a:rPr lang="it-IT" dirty="0"/>
              <a:t> </a:t>
            </a:r>
            <a:r>
              <a:rPr lang="it-IT" dirty="0" err="1" smtClean="0"/>
              <a:t>Rev</a:t>
            </a:r>
            <a:r>
              <a:rPr lang="it-IT" dirty="0"/>
              <a:t>, </a:t>
            </a:r>
            <a:r>
              <a:rPr lang="it-IT" dirty="0" err="1" smtClean="0"/>
              <a:t>Gut</a:t>
            </a:r>
            <a:r>
              <a:rPr lang="it-IT" dirty="0" smtClean="0"/>
              <a:t>,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8609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tory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Story.thmx</Template>
  <TotalTime>2</TotalTime>
  <Words>206</Words>
  <Application>Microsoft Macintosh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Story</vt:lpstr>
      <vt:lpstr>How does the idea of miRNAs propagate?</vt:lpstr>
      <vt:lpstr>Propagation of ideas: towards more specialized fields</vt:lpstr>
    </vt:vector>
  </TitlesOfParts>
  <Company>Gerstein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idea propagate?</dc:title>
  <dc:creator>Koon-Kiu Yan</dc:creator>
  <cp:lastModifiedBy>Koon-Kiu Yan</cp:lastModifiedBy>
  <cp:revision>2</cp:revision>
  <dcterms:created xsi:type="dcterms:W3CDTF">2011-03-02T15:53:47Z</dcterms:created>
  <dcterms:modified xsi:type="dcterms:W3CDTF">2011-03-02T18:50:25Z</dcterms:modified>
</cp:coreProperties>
</file>