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5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7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1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3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7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8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8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8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9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0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26ACE-6354-7446-AB87-871E3EBFEB40}" type="datetimeFigureOut">
              <a:rPr lang="en-US" smtClean="0"/>
              <a:t>3/2/11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BD86E-E149-A94D-966D-B2EDCFFB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_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5010"/>
            <a:ext cx="4541410" cy="4541410"/>
          </a:xfrm>
          <a:prstGeom prst="rect">
            <a:avLst/>
          </a:prstGeom>
        </p:spPr>
      </p:pic>
      <p:pic>
        <p:nvPicPr>
          <p:cNvPr id="5" name="Picture 4" descr="persona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84" y="669129"/>
            <a:ext cx="4835738" cy="48357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0057" y="5638800"/>
            <a:ext cx="4603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ASE_REF: 6590 </a:t>
            </a:r>
            <a:r>
              <a:rPr lang="fr-FR" dirty="0" err="1" smtClean="0"/>
              <a:t>ASE_Personal</a:t>
            </a:r>
            <a:r>
              <a:rPr lang="fr-FR" dirty="0" smtClean="0"/>
              <a:t>: </a:t>
            </a:r>
            <a:r>
              <a:rPr lang="fr-FR" dirty="0"/>
              <a:t>5862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Overlap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Personal</a:t>
            </a:r>
            <a:r>
              <a:rPr lang="fr-FR" dirty="0" smtClean="0"/>
              <a:t> </a:t>
            </a:r>
            <a:r>
              <a:rPr lang="fr-FR" dirty="0" err="1" smtClean="0"/>
              <a:t>genome</a:t>
            </a:r>
            <a:r>
              <a:rPr lang="fr-FR" dirty="0" smtClean="0"/>
              <a:t> </a:t>
            </a:r>
            <a:r>
              <a:rPr lang="fr-FR" dirty="0" err="1" smtClean="0"/>
              <a:t>mapping</a:t>
            </a:r>
            <a:r>
              <a:rPr lang="fr-FR" dirty="0" smtClean="0"/>
              <a:t>: 4654 </a:t>
            </a:r>
            <a:r>
              <a:rPr lang="fr-FR" dirty="0"/>
              <a:t>79.4% consistent</a:t>
            </a:r>
            <a:r>
              <a:rPr lang="fr-F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1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Crystal Wang</dc:creator>
  <cp:lastModifiedBy>Jing Crystal Wang</cp:lastModifiedBy>
  <cp:revision>1</cp:revision>
  <dcterms:created xsi:type="dcterms:W3CDTF">2011-03-02T17:52:39Z</dcterms:created>
  <dcterms:modified xsi:type="dcterms:W3CDTF">2011-03-02T17:56:18Z</dcterms:modified>
</cp:coreProperties>
</file>