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55B20-F204-244A-83A5-89DAF290BF07}" type="datetimeFigureOut">
              <a:rPr lang="en-US" smtClean="0"/>
              <a:t>2/17/11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309ED-9ADF-EA4A-A979-101C04F2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7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5D311-F702-3D42-B45F-66A1EC6C4A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15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2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6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9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7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9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1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0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4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3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2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9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6AB3D-7A12-6F4F-AC85-0C5B6C162940}" type="datetimeFigureOut">
              <a:rPr lang="en-US" smtClean="0"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D174C-5270-ED4F-809A-DA449188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4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ASB (CTCF) vs. ASE contingency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213243"/>
              </p:ext>
            </p:extLst>
          </p:nvPr>
        </p:nvGraphicFramePr>
        <p:xfrm>
          <a:off x="1463675" y="2119313"/>
          <a:ext cx="6196014" cy="296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338"/>
                <a:gridCol w="2065338"/>
                <a:gridCol w="2065338"/>
              </a:tblGrid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ASE\ASB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74165" y="5330525"/>
            <a:ext cx="479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Fisher Exact Test		P-Value: </a:t>
            </a:r>
            <a:r>
              <a:rPr lang="en-US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19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ASB (CTCF) vs. ASE contingency table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ASB (CTCF) vs. ASE contingency table</dc:title>
  <dc:creator>Jing Crystal Wang</dc:creator>
  <cp:lastModifiedBy>Jing Crystal Wang</cp:lastModifiedBy>
  <cp:revision>1</cp:revision>
  <dcterms:created xsi:type="dcterms:W3CDTF">2011-02-17T14:53:15Z</dcterms:created>
  <dcterms:modified xsi:type="dcterms:W3CDTF">2011-02-17T14:55:24Z</dcterms:modified>
</cp:coreProperties>
</file>