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238" d="100"/>
          <a:sy n="238" d="100"/>
        </p:scale>
        <p:origin x="-16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D0BEED-CB37-5542-A6D7-4CDABE6C9E06}" type="datetimeFigureOut">
              <a:rPr lang="en-US" smtClean="0"/>
              <a:t>11-02-28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318CDA-4DFB-6F4E-9AD7-39EE2CA7C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8551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7387B1-756D-B241-937A-4537BE96F487}" type="datetimeFigureOut">
              <a:rPr lang="en-US" smtClean="0"/>
              <a:t>11-02-28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DDFEF8-7326-4140-8B00-A415D291D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4685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5756-F616-B546-8EFB-9FC30E4F760E}" type="datetime1">
              <a:rPr lang="en-CA" smtClean="0"/>
              <a:t>11-02-28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2C642-C8D8-2B4E-981F-45A1CB358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196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4A7C9-66CA-094D-A1F0-B4496D32A3D4}" type="datetime1">
              <a:rPr lang="en-CA" smtClean="0"/>
              <a:t>11-02-28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2C642-C8D8-2B4E-981F-45A1CB358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477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FD7FA-2E13-804E-A278-D937D129C5CE}" type="datetime1">
              <a:rPr lang="en-CA" smtClean="0"/>
              <a:t>11-02-28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2C642-C8D8-2B4E-981F-45A1CB358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008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5D7F6-D8FF-8748-98B5-B716F5D9183A}" type="datetime1">
              <a:rPr lang="en-CA" smtClean="0"/>
              <a:t>11-02-28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2C642-C8D8-2B4E-981F-45A1CB358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643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CC6DB-84ED-274D-B61A-0B5DD40E18A2}" type="datetime1">
              <a:rPr lang="en-CA" smtClean="0"/>
              <a:t>11-02-28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2C642-C8D8-2B4E-981F-45A1CB358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585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883D2-1344-2B48-9036-6C85523176C6}" type="datetime1">
              <a:rPr lang="en-CA" smtClean="0"/>
              <a:t>11-02-28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2C642-C8D8-2B4E-981F-45A1CB358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696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D17A3-7B5E-5E4D-AD26-CE538968E4E0}" type="datetime1">
              <a:rPr lang="en-CA" smtClean="0"/>
              <a:t>11-02-28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2C642-C8D8-2B4E-981F-45A1CB358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260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0F5F0-28FF-A84B-9758-984859C8F3B9}" type="datetime1">
              <a:rPr lang="en-CA" smtClean="0"/>
              <a:t>11-02-28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2C642-C8D8-2B4E-981F-45A1CB358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745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3A4F8-4D07-F641-B699-6BAC6B342762}" type="datetime1">
              <a:rPr lang="en-CA" smtClean="0"/>
              <a:t>11-02-28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2C642-C8D8-2B4E-981F-45A1CB358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995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2092C-B85A-EA4A-AD48-872EF2049237}" type="datetime1">
              <a:rPr lang="en-CA" smtClean="0"/>
              <a:t>11-02-28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2C642-C8D8-2B4E-981F-45A1CB358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1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FE9EE-8CA5-3D4C-93BF-AEC0B4E7867B}" type="datetime1">
              <a:rPr lang="en-CA" smtClean="0"/>
              <a:t>11-02-28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2C642-C8D8-2B4E-981F-45A1CB358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180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BF132-34EC-594A-91C6-4D3294CB2F56}" type="datetime1">
              <a:rPr lang="en-CA" smtClean="0"/>
              <a:t>11-02-28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2C642-C8D8-2B4E-981F-45A1CB358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961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sites.google.com/site/keesalbers/soft/dindel" TargetMode="External"/><Relationship Id="rId3" Type="http://schemas.openxmlformats.org/officeDocument/2006/relationships/hyperlink" Target="http://www.broadinstitute.org/gsa/wiki/index.php/The_Genome_Analysis_Toolki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Tale of Two </a:t>
            </a:r>
            <a:r>
              <a:rPr lang="en-US" dirty="0" err="1" smtClean="0"/>
              <a:t>Indel</a:t>
            </a:r>
            <a:r>
              <a:rPr lang="en-US" dirty="0" smtClean="0"/>
              <a:t> Callers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Want to identify differences in output between two </a:t>
            </a:r>
            <a:r>
              <a:rPr lang="en-US" dirty="0" err="1" smtClean="0"/>
              <a:t>indel</a:t>
            </a:r>
            <a:r>
              <a:rPr lang="en-US" dirty="0" smtClean="0"/>
              <a:t> calling software</a:t>
            </a:r>
          </a:p>
          <a:p>
            <a:pPr lvl="1"/>
            <a:r>
              <a:rPr lang="en-US" dirty="0" err="1" smtClean="0"/>
              <a:t>Dindel</a:t>
            </a:r>
            <a:r>
              <a:rPr lang="en-US" dirty="0" smtClean="0"/>
              <a:t> (</a:t>
            </a:r>
            <a:r>
              <a:rPr lang="en-US" u="sng" dirty="0" smtClean="0">
                <a:hlinkClick r:id="rId2"/>
              </a:rPr>
              <a:t>http</a:t>
            </a:r>
            <a:r>
              <a:rPr lang="en-US" u="sng" dirty="0">
                <a:hlinkClick r:id="rId2"/>
              </a:rPr>
              <a:t>://sites.google.com/site</a:t>
            </a:r>
            <a:r>
              <a:rPr lang="en-US" u="sng" dirty="0" smtClean="0">
                <a:hlinkClick r:id="rId2"/>
              </a:rPr>
              <a:t>/</a:t>
            </a:r>
          </a:p>
          <a:p>
            <a:pPr marL="457200" lvl="1" indent="0">
              <a:buNone/>
            </a:pPr>
            <a:r>
              <a:rPr lang="en-US" u="sng" dirty="0" smtClean="0">
                <a:hlinkClick r:id="rId2"/>
              </a:rPr>
              <a:t>keesalbers</a:t>
            </a:r>
            <a:r>
              <a:rPr lang="en-US" u="sng" dirty="0">
                <a:hlinkClick r:id="rId2"/>
              </a:rPr>
              <a:t>/soft/</a:t>
            </a:r>
            <a:r>
              <a:rPr lang="en-US" u="sng" dirty="0" smtClean="0">
                <a:hlinkClick r:id="rId2"/>
              </a:rPr>
              <a:t>dindel</a:t>
            </a:r>
            <a:r>
              <a:rPr lang="en-US" dirty="0"/>
              <a:t>)</a:t>
            </a:r>
          </a:p>
          <a:p>
            <a:pPr lvl="1"/>
            <a:r>
              <a:rPr lang="en-US" dirty="0" smtClean="0"/>
              <a:t>Broad GATK (</a:t>
            </a:r>
            <a:r>
              <a:rPr lang="en-US" u="sng" dirty="0">
                <a:hlinkClick r:id="rId3"/>
              </a:rPr>
              <a:t>http://www.broadinstitute.org</a:t>
            </a:r>
            <a:r>
              <a:rPr lang="en-US" u="sng" dirty="0" smtClean="0">
                <a:hlinkClick r:id="rId3"/>
              </a:rPr>
              <a:t>/</a:t>
            </a:r>
          </a:p>
          <a:p>
            <a:pPr marL="457200" lvl="1" indent="0">
              <a:buNone/>
            </a:pPr>
            <a:r>
              <a:rPr lang="en-US" u="sng" dirty="0" smtClean="0">
                <a:hlinkClick r:id="rId3"/>
              </a:rPr>
              <a:t>gsa</a:t>
            </a:r>
            <a:r>
              <a:rPr lang="en-US" u="sng" dirty="0">
                <a:hlinkClick r:id="rId3"/>
              </a:rPr>
              <a:t>/wiki/</a:t>
            </a:r>
            <a:r>
              <a:rPr lang="en-US" u="sng" dirty="0" smtClean="0">
                <a:hlinkClick r:id="rId3"/>
              </a:rPr>
              <a:t>index.php/The_Genome_Analysis_Toolkit</a:t>
            </a:r>
            <a:r>
              <a:rPr lang="en-US" dirty="0" smtClean="0"/>
              <a:t>)</a:t>
            </a:r>
          </a:p>
          <a:p>
            <a:r>
              <a:rPr lang="en-US" dirty="0" smtClean="0"/>
              <a:t>Test on sequence data from human chromosome 22 of sample STID0000001783 (sample data courtesy of LH)</a:t>
            </a:r>
          </a:p>
          <a:p>
            <a:r>
              <a:rPr lang="en-US" dirty="0" smtClean="0"/>
              <a:t>Default parameters used for both programs</a:t>
            </a:r>
          </a:p>
          <a:p>
            <a:r>
              <a:rPr lang="en-US" dirty="0" smtClean="0"/>
              <a:t>Output comparison with VCF Tools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2C642-C8D8-2B4E-981F-45A1CB3584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117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 Comparison</a:t>
            </a:r>
            <a:endParaRPr lang="en-US" dirty="0"/>
          </a:p>
        </p:txBody>
      </p:sp>
      <p:pic>
        <p:nvPicPr>
          <p:cNvPr id="11" name="Content Placeholder 10" descr="Venn_digram_dindel_gatk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779" r="-10779"/>
          <a:stretch>
            <a:fillRect/>
          </a:stretch>
        </p:blipFill>
        <p:spPr>
          <a:xfrm>
            <a:off x="457200" y="1417060"/>
            <a:ext cx="8229600" cy="4525963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2C642-C8D8-2B4E-981F-45A1CB3584FF}" type="slidenum">
              <a:rPr lang="en-US" smtClean="0"/>
              <a:t>2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57200" y="6033184"/>
            <a:ext cx="75841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 smtClean="0"/>
              <a:t>Implies GATK </a:t>
            </a:r>
            <a:r>
              <a:rPr lang="en-US" sz="2000" dirty="0" err="1" smtClean="0"/>
              <a:t>indels</a:t>
            </a:r>
            <a:r>
              <a:rPr lang="en-US" sz="2000" dirty="0" smtClean="0"/>
              <a:t> are a subset of </a:t>
            </a:r>
            <a:r>
              <a:rPr lang="en-US" sz="2000" dirty="0" err="1" smtClean="0"/>
              <a:t>Dindel</a:t>
            </a:r>
            <a:r>
              <a:rPr lang="en-US" sz="2000" dirty="0" smtClean="0"/>
              <a:t> </a:t>
            </a:r>
            <a:r>
              <a:rPr lang="en-US" sz="2000" dirty="0" err="1" smtClean="0"/>
              <a:t>indels</a:t>
            </a:r>
            <a:endParaRPr lang="en-US" sz="2000" dirty="0" smtClean="0"/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Other comparisons by Hugo had an intersection percentage of ~70%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0634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104</Words>
  <Application>Microsoft Macintosh PowerPoint</Application>
  <PresentationFormat>On-screen Show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A Tale of Two Indel Callers</vt:lpstr>
      <vt:lpstr>Output Comparison</vt:lpstr>
    </vt:vector>
  </TitlesOfParts>
  <Company>The Lochovskys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Lucas Lochovsky</dc:creator>
  <cp:lastModifiedBy>Lucas Lochovsky</cp:lastModifiedBy>
  <cp:revision>6</cp:revision>
  <dcterms:created xsi:type="dcterms:W3CDTF">2011-02-28T21:41:51Z</dcterms:created>
  <dcterms:modified xsi:type="dcterms:W3CDTF">2011-02-28T22:08:11Z</dcterms:modified>
</cp:coreProperties>
</file>