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4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FD019-CAFD-6F4B-8009-D1478CD95A83}" type="datetimeFigureOut">
              <a:rPr lang="en-US" smtClean="0"/>
              <a:t>2/8/11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2D33-564E-604B-9939-3DFFFDB0A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7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5D311-F702-3D42-B45F-66A1EC6C4A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1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8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5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1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0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1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CFE3-7AF8-F14F-8D05-002B7F227559}" type="datetimeFigureOut">
              <a:rPr lang="en-US" smtClean="0"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D4D6-E40F-B648-B403-E970156A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Results for CTCF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Merge: 609	PHASED: 506	</a:t>
            </a:r>
            <a:r>
              <a:rPr lang="en-US" dirty="0"/>
              <a:t>M: </a:t>
            </a:r>
            <a:r>
              <a:rPr lang="en-US" dirty="0" smtClean="0"/>
              <a:t>305   P: </a:t>
            </a:r>
            <a:r>
              <a:rPr lang="en-US" dirty="0" smtClean="0"/>
              <a:t>201  X: 27</a:t>
            </a:r>
            <a:endParaRPr lang="en-US" dirty="0" smtClean="0"/>
          </a:p>
          <a:p>
            <a:r>
              <a:rPr lang="en-US" dirty="0" smtClean="0"/>
              <a:t>Rep 1: 163	PHASED</a:t>
            </a:r>
            <a:r>
              <a:rPr lang="en-US" dirty="0"/>
              <a:t>: </a:t>
            </a:r>
            <a:r>
              <a:rPr lang="en-US" dirty="0" smtClean="0"/>
              <a:t>130	M: 98	   P: </a:t>
            </a:r>
            <a:r>
              <a:rPr lang="en-US" dirty="0" smtClean="0"/>
              <a:t>32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X: 8</a:t>
            </a:r>
            <a:endParaRPr lang="en-US" dirty="0" smtClean="0"/>
          </a:p>
          <a:p>
            <a:r>
              <a:rPr lang="en-US" dirty="0" smtClean="0"/>
              <a:t>Rep 2: 126</a:t>
            </a:r>
            <a:r>
              <a:rPr lang="en-US" dirty="0"/>
              <a:t>	PHASED: </a:t>
            </a:r>
            <a:r>
              <a:rPr lang="en-US" dirty="0" smtClean="0"/>
              <a:t>107	M: 74	   P: </a:t>
            </a:r>
            <a:r>
              <a:rPr lang="en-US" dirty="0" smtClean="0"/>
              <a:t>33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X: 3</a:t>
            </a:r>
            <a:endParaRPr lang="en-US" dirty="0" smtClean="0"/>
          </a:p>
          <a:p>
            <a:r>
              <a:rPr lang="en-US" dirty="0" smtClean="0"/>
              <a:t>Rep 3: 228</a:t>
            </a:r>
            <a:r>
              <a:rPr lang="en-US" dirty="0"/>
              <a:t>	PHASED: </a:t>
            </a:r>
            <a:r>
              <a:rPr lang="en-US" dirty="0" smtClean="0"/>
              <a:t>189	M: 137   P: </a:t>
            </a:r>
            <a:r>
              <a:rPr lang="en-US" dirty="0" smtClean="0"/>
              <a:t>52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X:9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2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ASB (CTCF) vs. ASE contingency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591860"/>
              </p:ext>
            </p:extLst>
          </p:nvPr>
        </p:nvGraphicFramePr>
        <p:xfrm>
          <a:off x="1463675" y="2119313"/>
          <a:ext cx="6196014" cy="296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338"/>
                <a:gridCol w="2065338"/>
                <a:gridCol w="2065338"/>
              </a:tblGrid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ASE\ASB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74165" y="5330525"/>
            <a:ext cx="479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Fisher Exact Test		P-Value: </a:t>
            </a:r>
            <a:r>
              <a:rPr lang="en-US" dirty="0"/>
              <a:t>0.717</a:t>
            </a:r>
          </a:p>
        </p:txBody>
      </p:sp>
    </p:spTree>
    <p:extLst>
      <p:ext uri="{BB962C8B-B14F-4D97-AF65-F5344CB8AC3E}">
        <p14:creationId xmlns:p14="http://schemas.microsoft.com/office/powerpoint/2010/main" val="96879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Macintosh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Results for CTCF</vt:lpstr>
      <vt:lpstr>ASB (CTCF) vs. ASE contingency table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for CTCF</dc:title>
  <dc:creator>Jing Crystal Wang</dc:creator>
  <cp:lastModifiedBy>Jing Crystal Wang</cp:lastModifiedBy>
  <cp:revision>1</cp:revision>
  <dcterms:created xsi:type="dcterms:W3CDTF">2011-02-08T19:48:07Z</dcterms:created>
  <dcterms:modified xsi:type="dcterms:W3CDTF">2011-02-08T19:49:07Z</dcterms:modified>
</cp:coreProperties>
</file>