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8" r:id="rId4"/>
    <p:sldId id="257" r:id="rId5"/>
    <p:sldId id="262" r:id="rId6"/>
    <p:sldId id="263" r:id="rId7"/>
    <p:sldId id="259" r:id="rId8"/>
    <p:sldId id="260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D0A74-FD36-A741-8232-2F0428907D5D}" type="datetimeFigureOut">
              <a:rPr lang="en-US" smtClean="0"/>
              <a:t>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249D9-D9A7-B940-B59A-F4CD83B7F3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FF02-082C-3A49-9262-B15926A69B48}" type="datetimeFigureOut">
              <a:rPr lang="en-US" smtClean="0"/>
              <a:t>2/8/11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9D53-0FD8-AB49-8131-AA288FC89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12BF-C608-E34A-9A55-36B7F6D86EAE}" type="datetime1">
              <a:rPr lang="en-US" smtClean="0"/>
              <a:t>2/8/11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70D-A5F1-F940-8E54-FC6AC382E3CE}" type="datetime1">
              <a:rPr lang="en-US" smtClean="0"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0637-45A1-C947-AA05-86AAF5B88CC7}" type="datetime1">
              <a:rPr lang="en-US" smtClean="0"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6D51-3788-9A43-B39A-70CDF2E169A8}" type="datetime1">
              <a:rPr lang="en-US" smtClean="0"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4CE7-C69A-6346-AC40-447FF2E41250}" type="datetime1">
              <a:rPr lang="en-US" smtClean="0"/>
              <a:t>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4507-D0B0-BD4C-9FF4-CB193D2E2903}" type="datetime1">
              <a:rPr lang="en-US" smtClean="0"/>
              <a:t>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5906-F3BD-3C47-A2F6-D9CD8C2877C9}" type="datetime1">
              <a:rPr lang="en-US" smtClean="0"/>
              <a:t>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6B07-11A2-7C4B-9B43-FAA96B717F8A}" type="datetime1">
              <a:rPr lang="en-US" smtClean="0"/>
              <a:t>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842-A114-9D47-AD14-F9DD66316399}" type="datetime1">
              <a:rPr lang="en-US" smtClean="0"/>
              <a:t>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679D-3032-2443-AF22-BB7CD190DC37}" type="datetime1">
              <a:rPr lang="en-US" smtClean="0"/>
              <a:t>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9E1-38DB-AD4E-A1E7-CB23715BDD75}" type="datetime1">
              <a:rPr lang="en-US" smtClean="0"/>
              <a:t>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4E5D31-6BFF-844E-8862-30CB4E25086A}" type="datetime1">
              <a:rPr lang="en-US" smtClean="0"/>
              <a:t>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613C65-56F8-D54B-A4BC-0B95878E5D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Normed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non-</a:t>
            </a:r>
            <a:r>
              <a:rPr lang="en-US" dirty="0" err="1" smtClean="0"/>
              <a:t>normed</a:t>
            </a:r>
            <a:endParaRPr lang="en-US" dirty="0"/>
          </a:p>
        </p:txBody>
      </p:sp>
      <p:pic>
        <p:nvPicPr>
          <p:cNvPr id="5" name="Content Placeholder 4" descr="ENCODE_K562_TF_correlation_pattern_k562_normed_targetonly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833" r="-20833"/>
              <a:stretch>
                <a:fillRect/>
              </a:stretch>
            </p:blipFill>
          </mc:Choice>
          <mc:Fallback>
            <p:blipFill>
              <a:blip r:embed="rId3"/>
              <a:srcRect l="-20833" r="-20833"/>
              <a:stretch>
                <a:fillRect/>
              </a:stretch>
            </p:blipFill>
          </mc:Fallback>
        </mc:AlternateContent>
        <p:spPr>
          <a:xfrm>
            <a:off x="-856301" y="2316687"/>
            <a:ext cx="6044284" cy="35554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ENCODE_K562_TF_correlation_pattern_k562_unnormed_targeton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84487" y="2316687"/>
            <a:ext cx="4426966" cy="36891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5366"/>
            <a:ext cx="7772400" cy="1143000"/>
          </a:xfrm>
        </p:spPr>
        <p:txBody>
          <a:bodyPr/>
          <a:lstStyle/>
          <a:p>
            <a:r>
              <a:rPr lang="en-US" dirty="0" smtClean="0"/>
              <a:t>CAGE and </a:t>
            </a:r>
            <a:r>
              <a:rPr lang="en-US" dirty="0" err="1" smtClean="0"/>
              <a:t>Gencode</a:t>
            </a:r>
            <a:r>
              <a:rPr lang="en-US" dirty="0" smtClean="0"/>
              <a:t> TSS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67" y="2014672"/>
            <a:ext cx="7772400" cy="1143000"/>
          </a:xfrm>
        </p:spPr>
        <p:txBody>
          <a:bodyPr/>
          <a:lstStyle/>
          <a:p>
            <a:r>
              <a:rPr lang="en-US" dirty="0" smtClean="0"/>
              <a:t>HCP and LCP promoters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 model</a:t>
            </a:r>
            <a:endParaRPr lang="en-US" dirty="0"/>
          </a:p>
        </p:txBody>
      </p:sp>
      <p:pic>
        <p:nvPicPr>
          <p:cNvPr id="4" name="Content Placeholder 3" descr="ENCODE_K562_LCP_HCP_PCC_distribution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667" r="-6667"/>
              <a:stretch>
                <a:fillRect/>
              </a:stretch>
            </p:blipFill>
          </mc:Choice>
          <mc:Fallback>
            <p:blipFill>
              <a:blip r:embed="rId3"/>
              <a:srcRect l="-6667" r="-6667"/>
              <a:stretch>
                <a:fillRect/>
              </a:stretch>
            </p:blipFill>
          </mc:Fallback>
        </mc:AlternateContent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model</a:t>
            </a:r>
            <a:endParaRPr lang="en-US" dirty="0"/>
          </a:p>
        </p:txBody>
      </p:sp>
      <p:pic>
        <p:nvPicPr>
          <p:cNvPr id="7" name="Content Placeholder 6" descr="ENCODE_K562_LCP_HCP_PCC_distribution_TFmodel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667" r="-6667"/>
              <a:stretch>
                <a:fillRect/>
              </a:stretch>
            </p:blipFill>
          </mc:Choice>
          <mc:Fallback>
            <p:blipFill>
              <a:blip r:embed="rId3"/>
              <a:srcRect l="-6667" r="-6667"/>
              <a:stretch>
                <a:fillRect/>
              </a:stretch>
            </p:blipFill>
          </mc:Fallback>
        </mc:AlternateContent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levels</a:t>
            </a:r>
            <a:endParaRPr lang="en-US" dirty="0"/>
          </a:p>
        </p:txBody>
      </p:sp>
      <p:pic>
        <p:nvPicPr>
          <p:cNvPr id="4" name="Content Placeholder 3" descr="boxplot_expr_LCP_and_HCP_K562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5000" r="-35000"/>
              <a:stretch>
                <a:fillRect/>
              </a:stretch>
            </p:blipFill>
          </mc:Choice>
          <mc:Fallback>
            <p:blipFill>
              <a:blip r:embed="rId3"/>
              <a:srcRect l="-35000" r="-35000"/>
              <a:stretch>
                <a:fillRect/>
              </a:stretch>
            </p:blipFill>
          </mc:Fallback>
        </mc:AlternateContent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428" y="267349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Over-normalization against Input DNA?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Normed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non-</a:t>
            </a:r>
            <a:r>
              <a:rPr lang="en-US" dirty="0" err="1" smtClean="0"/>
              <a:t>normed</a:t>
            </a:r>
            <a:endParaRPr lang="en-US" dirty="0"/>
          </a:p>
        </p:txBody>
      </p:sp>
      <p:pic>
        <p:nvPicPr>
          <p:cNvPr id="4" name="Content Placeholder 3" descr="ENCODE_K562_TF_correlation_pattern_k562_unnormedYFbinding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653" r="-17653"/>
              <a:stretch>
                <a:fillRect/>
              </a:stretch>
            </p:blipFill>
          </mc:Choice>
          <mc:Fallback>
            <p:blipFill>
              <a:blip r:embed="rId3"/>
              <a:srcRect l="-17653" r="-17653"/>
              <a:stretch>
                <a:fillRect/>
              </a:stretch>
            </p:blipFill>
          </mc:Fallback>
        </mc:AlternateContent>
        <p:spPr>
          <a:xfrm>
            <a:off x="3505137" y="2425244"/>
            <a:ext cx="6126975" cy="3604103"/>
          </a:xfrm>
        </p:spPr>
      </p:pic>
      <p:pic>
        <p:nvPicPr>
          <p:cNvPr id="5" name="Picture 4" descr="F001_TF_correlation_pattern_k56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202" y="2555920"/>
            <a:ext cx="4041083" cy="32589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plot – get rid of Input DNA</a:t>
            </a:r>
            <a:endParaRPr lang="en-US" dirty="0"/>
          </a:p>
        </p:txBody>
      </p:sp>
      <p:pic>
        <p:nvPicPr>
          <p:cNvPr id="4" name="Content Placeholder 3" descr="ENCODE_K562_TF_correlation_pattern_k562_unnormed_residue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481" r="-17481"/>
              <a:stretch>
                <a:fillRect/>
              </a:stretch>
            </p:blipFill>
          </mc:Choice>
          <mc:Fallback>
            <p:blipFill>
              <a:blip r:embed="rId3"/>
              <a:srcRect l="-17481" r="-17481"/>
              <a:stretch>
                <a:fillRect/>
              </a:stretch>
            </p:blipFill>
          </mc:Fallback>
        </mc:AlternateContent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6" y="2520727"/>
            <a:ext cx="7772400" cy="1143000"/>
          </a:xfrm>
        </p:spPr>
        <p:txBody>
          <a:bodyPr/>
          <a:lstStyle/>
          <a:p>
            <a:r>
              <a:rPr lang="en-US" dirty="0" smtClean="0"/>
              <a:t>		Using target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3C65-56F8-D54B-A4BC-0B95878E5DC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38</TotalTime>
  <Words>55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Slide 0</vt:lpstr>
      <vt:lpstr>HCP and LCP promoters</vt:lpstr>
      <vt:lpstr>HM model</vt:lpstr>
      <vt:lpstr>TF model</vt:lpstr>
      <vt:lpstr>Expression levels</vt:lpstr>
      <vt:lpstr>Over-normalization against Input DNA?</vt:lpstr>
      <vt:lpstr>Normed vs non-normed</vt:lpstr>
      <vt:lpstr>Residual plot – get rid of Input DNA</vt:lpstr>
      <vt:lpstr>  Using target only</vt:lpstr>
      <vt:lpstr>Normed vs non-normed</vt:lpstr>
      <vt:lpstr>CAGE and Gencode TSS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Chao Cheng</dc:creator>
  <cp:lastModifiedBy>Chao Cheng</cp:lastModifiedBy>
  <cp:revision>4</cp:revision>
  <dcterms:created xsi:type="dcterms:W3CDTF">2011-02-08T16:10:57Z</dcterms:created>
  <dcterms:modified xsi:type="dcterms:W3CDTF">2011-02-08T16:49:05Z</dcterms:modified>
</cp:coreProperties>
</file>