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18" d="100"/>
          <a:sy n="118" d="100"/>
        </p:scale>
        <p:origin x="-608"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interSettings" Target="printerSettings/printerSettings1.bin"/><Relationship Id="rId4" Type="http://schemas.openxmlformats.org/officeDocument/2006/relationships/slide" Target="slides/slide3.xml"/><Relationship Id="rId10" Type="http://schemas.openxmlformats.org/officeDocument/2006/relationships/viewProps" Target="viewProps.xml"/><Relationship Id="rId5" Type="http://schemas.openxmlformats.org/officeDocument/2006/relationships/slide" Target="slides/slide4.xml"/><Relationship Id="rId7" Type="http://schemas.openxmlformats.org/officeDocument/2006/relationships/notesMaster" Target="notesMasters/notesMaster1.xml"/><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presProps" Target="presProps.xml"/><Relationship Id="rId3" Type="http://schemas.openxmlformats.org/officeDocument/2006/relationships/slide" Target="slides/slide2.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624005-91FD-2F43-80DB-3CEBAACBE470}" type="datetimeFigureOut">
              <a:rPr lang="en-US" smtClean="0"/>
              <a:t>1/25/11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A24F08-5186-DA46-A089-C891A42AC22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People</a:t>
            </a:r>
            <a:r>
              <a:rPr lang="en-US" baseline="0" dirty="0" smtClean="0"/>
              <a:t> were ecstatic about </a:t>
            </a:r>
            <a:r>
              <a:rPr lang="en-US" baseline="0" dirty="0" err="1" smtClean="0"/>
              <a:t>wordpress</a:t>
            </a:r>
            <a:r>
              <a:rPr lang="en-US" baseline="0" dirty="0" smtClean="0"/>
              <a:t>, but it seems like it more of  a blogger website, then a website</a:t>
            </a:r>
            <a:endParaRPr lang="en-US" dirty="0"/>
          </a:p>
        </p:txBody>
      </p:sp>
      <p:sp>
        <p:nvSpPr>
          <p:cNvPr id="4" name="Slide Number Placeholder 3"/>
          <p:cNvSpPr>
            <a:spLocks noGrp="1"/>
          </p:cNvSpPr>
          <p:nvPr>
            <p:ph type="sldNum" sz="quarter" idx="10"/>
          </p:nvPr>
        </p:nvSpPr>
        <p:spPr/>
        <p:txBody>
          <a:bodyPr/>
          <a:lstStyle/>
          <a:p>
            <a:fld id="{ACA24F08-5186-DA46-A089-C891A42AC221}"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A36D61-2664-E14E-9B74-46596EA4EDF6}" type="datetimeFigureOut">
              <a:rPr lang="en-US" smtClean="0"/>
              <a:t>1/25/11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36D61-2664-E14E-9B74-46596EA4EDF6}" type="datetimeFigureOut">
              <a:rPr lang="en-US" smtClean="0"/>
              <a:t>1/25/11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36D61-2664-E14E-9B74-46596EA4EDF6}" type="datetimeFigureOut">
              <a:rPr lang="en-US" smtClean="0"/>
              <a:t>1/25/11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A36D61-2664-E14E-9B74-46596EA4EDF6}" type="datetimeFigureOut">
              <a:rPr lang="en-US" smtClean="0"/>
              <a:t>1/25/11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A36D61-2664-E14E-9B74-46596EA4EDF6}" type="datetimeFigureOut">
              <a:rPr lang="en-US" smtClean="0"/>
              <a:t>1/25/11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A36D61-2664-E14E-9B74-46596EA4EDF6}" type="datetimeFigureOut">
              <a:rPr lang="en-US" smtClean="0"/>
              <a:t>1/25/11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0A36D61-2664-E14E-9B74-46596EA4EDF6}" type="datetimeFigureOut">
              <a:rPr lang="en-US" smtClean="0"/>
              <a:t>1/25/11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A36D61-2664-E14E-9B74-46596EA4EDF6}" type="datetimeFigureOut">
              <a:rPr lang="en-US" smtClean="0"/>
              <a:t>1/25/11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A36D61-2664-E14E-9B74-46596EA4EDF6}" type="datetimeFigureOut">
              <a:rPr lang="en-US" smtClean="0"/>
              <a:t>1/25/11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36D61-2664-E14E-9B74-46596EA4EDF6}" type="datetimeFigureOut">
              <a:rPr lang="en-US" smtClean="0"/>
              <a:t>1/25/11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A36D61-2664-E14E-9B74-46596EA4EDF6}" type="datetimeFigureOut">
              <a:rPr lang="en-US" smtClean="0"/>
              <a:t>1/25/11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0E603B-E077-FD4D-B2FC-96F209FE2F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36D61-2664-E14E-9B74-46596EA4EDF6}" type="datetimeFigureOut">
              <a:rPr lang="en-US" smtClean="0"/>
              <a:t>1/25/11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E603B-E077-FD4D-B2FC-96F209FE2F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CMS </a:t>
            </a:r>
            <a:br>
              <a:rPr lang="en-US" dirty="0" smtClean="0"/>
            </a:br>
            <a:r>
              <a:rPr lang="en-US" dirty="0" smtClean="0"/>
              <a:t>Content Management System</a:t>
            </a:r>
            <a:endParaRPr lang="en-US" dirty="0"/>
          </a:p>
        </p:txBody>
      </p:sp>
      <p:sp>
        <p:nvSpPr>
          <p:cNvPr id="3" name="Subtitle 2"/>
          <p:cNvSpPr>
            <a:spLocks noGrp="1"/>
          </p:cNvSpPr>
          <p:nvPr>
            <p:ph type="subTitle" idx="1"/>
          </p:nvPr>
        </p:nvSpPr>
        <p:spPr/>
        <p:txBody>
          <a:bodyPr/>
          <a:lstStyle/>
          <a:p>
            <a:r>
              <a:rPr lang="en-US" dirty="0" err="1" smtClean="0"/>
              <a:t>Annote</a:t>
            </a:r>
            <a:r>
              <a:rPr lang="en-US" dirty="0" smtClean="0"/>
              <a:t>/Assembly Subgroup</a:t>
            </a:r>
          </a:p>
          <a:p>
            <a:r>
              <a:rPr lang="en-US" dirty="0" smtClean="0"/>
              <a:t>1/25/2011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CMS from wiki</a:t>
            </a:r>
            <a:endParaRPr lang="en-US" dirty="0"/>
          </a:p>
        </p:txBody>
      </p:sp>
      <p:sp>
        <p:nvSpPr>
          <p:cNvPr id="3" name="Content Placeholder 2"/>
          <p:cNvSpPr>
            <a:spLocks noGrp="1"/>
          </p:cNvSpPr>
          <p:nvPr>
            <p:ph idx="1"/>
          </p:nvPr>
        </p:nvSpPr>
        <p:spPr/>
        <p:txBody>
          <a:bodyPr>
            <a:normAutofit/>
          </a:bodyPr>
          <a:lstStyle/>
          <a:p>
            <a:r>
              <a:rPr lang="en-US" dirty="0" smtClean="0"/>
              <a:t>Allow for a large number of people to contribute to and share stored data</a:t>
            </a:r>
          </a:p>
          <a:p>
            <a:r>
              <a:rPr lang="en-US" dirty="0" smtClean="0"/>
              <a:t>Control access to data, based on user roles (defining which information users or user groups can view, edit, publish, etc.)</a:t>
            </a:r>
          </a:p>
          <a:p>
            <a:r>
              <a:rPr lang="en-US" dirty="0" smtClean="0"/>
              <a:t>Aid in easy storage and retrieval of data</a:t>
            </a:r>
          </a:p>
          <a:p>
            <a:r>
              <a:rPr lang="en-US" dirty="0" smtClean="0"/>
              <a:t>Reduce repetitive duplicate input</a:t>
            </a:r>
          </a:p>
          <a:p>
            <a:r>
              <a:rPr lang="en-US" dirty="0" smtClean="0"/>
              <a:t>Improve communication between users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Types</a:t>
            </a:r>
            <a:endParaRPr lang="en-US" dirty="0"/>
          </a:p>
        </p:txBody>
      </p:sp>
      <p:sp>
        <p:nvSpPr>
          <p:cNvPr id="3" name="Content Placeholder 2"/>
          <p:cNvSpPr>
            <a:spLocks noGrp="1"/>
          </p:cNvSpPr>
          <p:nvPr>
            <p:ph idx="1"/>
          </p:nvPr>
        </p:nvSpPr>
        <p:spPr/>
        <p:txBody>
          <a:bodyPr/>
          <a:lstStyle/>
          <a:p>
            <a:r>
              <a:rPr lang="en-US" dirty="0" err="1" smtClean="0"/>
              <a:t>Drupal</a:t>
            </a:r>
            <a:endParaRPr lang="en-US" dirty="0" smtClean="0"/>
          </a:p>
          <a:p>
            <a:r>
              <a:rPr lang="en-US" dirty="0" err="1" smtClean="0"/>
              <a:t>Joomla</a:t>
            </a:r>
            <a:endParaRPr lang="en-US" dirty="0" smtClean="0"/>
          </a:p>
          <a:p>
            <a:r>
              <a:rPr lang="en-US" dirty="0" err="1" smtClean="0"/>
              <a:t>Wordpress</a:t>
            </a:r>
            <a:endParaRPr lang="en-US" dirty="0" smtClean="0"/>
          </a:p>
          <a:p>
            <a:r>
              <a:rPr lang="en-US" dirty="0" err="1" smtClean="0"/>
              <a:t>Zope</a:t>
            </a:r>
            <a:endParaRPr lang="en-US" dirty="0" smtClean="0"/>
          </a:p>
          <a:p>
            <a:endParaRPr lang="en-US" dirty="0" smtClean="0"/>
          </a:p>
          <a:p>
            <a:pPr>
              <a:buNone/>
            </a:pPr>
            <a:r>
              <a:rPr lang="en-US" dirty="0" smtClean="0"/>
              <a:t>What one is the best?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638800"/>
          </a:xfrm>
        </p:spPr>
        <p:txBody>
          <a:bodyPr>
            <a:normAutofit fontScale="92500" lnSpcReduction="20000"/>
          </a:bodyPr>
          <a:lstStyle/>
          <a:p>
            <a:r>
              <a:rPr lang="en-US" dirty="0" err="1" smtClean="0"/>
              <a:t>Wordpress</a:t>
            </a:r>
            <a:r>
              <a:rPr lang="en-US" dirty="0" smtClean="0"/>
              <a:t> – Best for blogging, easy to set up and has easily used widgets and themes. Over 202 million websites use it.</a:t>
            </a:r>
          </a:p>
          <a:p>
            <a:r>
              <a:rPr lang="en-US" dirty="0" err="1" smtClean="0"/>
              <a:t>Drupal</a:t>
            </a:r>
            <a:r>
              <a:rPr lang="en-US" dirty="0" smtClean="0"/>
              <a:t> – Useful in the backend of things, like registering users, more for the developer. Confusing for a new programmer. Harder to change the design. Not easy to blog Users can be tracked. MTV, BBC, The Onion uses </a:t>
            </a:r>
            <a:r>
              <a:rPr lang="en-US" dirty="0" err="1" smtClean="0"/>
              <a:t>Drupal</a:t>
            </a:r>
            <a:r>
              <a:rPr lang="en-US" dirty="0" smtClean="0"/>
              <a:t>.</a:t>
            </a:r>
          </a:p>
          <a:p>
            <a:r>
              <a:rPr lang="en-US" dirty="0" err="1" smtClean="0"/>
              <a:t>Joomla</a:t>
            </a:r>
            <a:r>
              <a:rPr lang="en-US" dirty="0" smtClean="0"/>
              <a:t> – More designer friendly and easy to customize for the themes. It is not Web 2.0 compatible. Lacking in social and user oriented areas.</a:t>
            </a:r>
          </a:p>
          <a:p>
            <a:endParaRPr lang="en-US" dirty="0" smtClean="0"/>
          </a:p>
          <a:p>
            <a:r>
              <a:rPr lang="en-US" dirty="0" err="1" smtClean="0"/>
              <a:t>Drupal</a:t>
            </a:r>
            <a:r>
              <a:rPr lang="en-US" dirty="0" smtClean="0"/>
              <a:t> &gt; </a:t>
            </a:r>
            <a:r>
              <a:rPr lang="en-US" dirty="0" err="1" smtClean="0"/>
              <a:t>Joomla</a:t>
            </a:r>
            <a:r>
              <a:rPr lang="en-US" dirty="0" smtClean="0"/>
              <a:t> &gt; </a:t>
            </a:r>
            <a:r>
              <a:rPr lang="en-US" dirty="0" err="1" smtClean="0"/>
              <a:t>Wordpress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Beyond the PDF</a:t>
            </a:r>
            <a:endParaRPr lang="en-US" dirty="0"/>
          </a:p>
        </p:txBody>
      </p:sp>
      <p:sp>
        <p:nvSpPr>
          <p:cNvPr id="3" name="Content Placeholder 2"/>
          <p:cNvSpPr>
            <a:spLocks noGrp="1"/>
          </p:cNvSpPr>
          <p:nvPr>
            <p:ph idx="1"/>
          </p:nvPr>
        </p:nvSpPr>
        <p:spPr>
          <a:xfrm>
            <a:off x="457200" y="1219200"/>
            <a:ext cx="8229600" cy="4525963"/>
          </a:xfrm>
        </p:spPr>
        <p:txBody>
          <a:bodyPr>
            <a:normAutofit fontScale="85000" lnSpcReduction="20000"/>
          </a:bodyPr>
          <a:lstStyle/>
          <a:p>
            <a:r>
              <a:rPr lang="en-US" dirty="0" smtClean="0"/>
              <a:t>I went to “Beyond the PDF” workshop</a:t>
            </a:r>
          </a:p>
          <a:p>
            <a:pPr lvl="1"/>
            <a:r>
              <a:rPr lang="en-US" dirty="0" smtClean="0"/>
              <a:t>Briefly discussed CMS, every seemed really amped for </a:t>
            </a:r>
            <a:r>
              <a:rPr lang="en-US" dirty="0" err="1" smtClean="0"/>
              <a:t>wordpress</a:t>
            </a:r>
            <a:endParaRPr lang="en-US" dirty="0" smtClean="0"/>
          </a:p>
          <a:p>
            <a:pPr lvl="1"/>
            <a:r>
              <a:rPr lang="en-US" dirty="0" smtClean="0"/>
              <a:t>There were two factions, closed source vs. open source. How easy is it to build APIs? Can you easily enforce some type of standards? How can you get people to use it?</a:t>
            </a:r>
          </a:p>
          <a:p>
            <a:pPr lvl="1"/>
            <a:r>
              <a:rPr lang="en-US" dirty="0" smtClean="0"/>
              <a:t>When one thing was mentioned it seem half the room was for, the other half was against. </a:t>
            </a:r>
          </a:p>
          <a:p>
            <a:r>
              <a:rPr lang="en-US" dirty="0" smtClean="0"/>
              <a:t>At the conference, the were many form of communication, </a:t>
            </a:r>
            <a:r>
              <a:rPr lang="en-US" dirty="0" err="1" smtClean="0"/>
              <a:t>Etherpad</a:t>
            </a:r>
            <a:r>
              <a:rPr lang="en-US" dirty="0" smtClean="0"/>
              <a:t> + Wiki + email + </a:t>
            </a:r>
            <a:r>
              <a:rPr lang="en-US" dirty="0" err="1" smtClean="0"/>
              <a:t>google</a:t>
            </a:r>
            <a:r>
              <a:rPr lang="en-US" dirty="0" smtClean="0"/>
              <a:t> docs + twitter. I don’t think there is an easy way to summarize/archive/connect all this text. I don’t know if any of the CMS could do this.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TotalTime>
  <Words>344</Words>
  <Application>Microsoft Macintosh PowerPoint</Application>
  <PresentationFormat>On-screen Show (4:3)</PresentationFormat>
  <Paragraphs>29</Paragraphs>
  <Slides>5</Slides>
  <Notes>1</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Office Theme</vt:lpstr>
      <vt:lpstr>CMS  Content Management System</vt:lpstr>
      <vt:lpstr>CMS from wiki</vt:lpstr>
      <vt:lpstr>Different Types</vt:lpstr>
      <vt:lpstr>Slide 4</vt:lpstr>
      <vt:lpstr>Beyond the PDF</vt:lpstr>
    </vt:vector>
  </TitlesOfParts>
  <Company>Yale University</Company>
  <LinksUpToDate>false</LinksUpToDate>
  <SharedDoc>false</SharedDoc>
  <HyperlinksChanged>false</HyperlinksChanged>
  <AppVersion>12.0258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  Content Management System</dc:title>
  <dc:creator>Rebecca Robilotto</dc:creator>
  <cp:lastModifiedBy>Rebecca Robilotto</cp:lastModifiedBy>
  <cp:revision>5</cp:revision>
  <dcterms:created xsi:type="dcterms:W3CDTF">2011-01-25T16:12:20Z</dcterms:created>
  <dcterms:modified xsi:type="dcterms:W3CDTF">2011-01-25T18:57:49Z</dcterms:modified>
</cp:coreProperties>
</file>