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0" r:id="rId6"/>
    <p:sldId id="263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96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1/25/11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1/25/11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1/25/11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C3F878-F5E8-489B-AC8A-64F2A7E22C28}" type="datetimeFigureOut">
              <a:rPr lang="en-US" smtClean="0"/>
              <a:pPr/>
              <a:t>1/25/11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SNP calling from Sequencing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Crystal Jan 24</a:t>
            </a:r>
            <a:r>
              <a:rPr lang="en-US" baseline="30000" dirty="0" smtClean="0"/>
              <a:t>th</a:t>
            </a:r>
            <a:r>
              <a:rPr lang="en-US" dirty="0" smtClean="0"/>
              <a:t>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61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>
                <a:latin typeface="Goudy Old Style" charset="0"/>
              </a:rPr>
              <a:t>C</a:t>
            </a:r>
            <a:r>
              <a:rPr lang="en-US" altLang="zh-CN" dirty="0">
                <a:latin typeface="Goudy Old Style" charset="0"/>
              </a:rPr>
              <a:t>alling SNPs from RNA-</a:t>
            </a:r>
            <a:r>
              <a:rPr lang="en-US" altLang="zh-CN" dirty="0" err="1" smtClean="0">
                <a:latin typeface="Goudy Old Style" charset="0"/>
              </a:rPr>
              <a:t>Seq</a:t>
            </a:r>
            <a:r>
              <a:rPr lang="en-US" altLang="zh-CN" dirty="0" smtClean="0">
                <a:latin typeface="Goudy Old Style" charset="0"/>
              </a:rPr>
              <a:t>: (Snyder)</a:t>
            </a:r>
            <a:endParaRPr lang="en-US" dirty="0">
              <a:latin typeface="Goudy Old Style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41384"/>
              </p:ext>
            </p:extLst>
          </p:nvPr>
        </p:nvGraphicFramePr>
        <p:xfrm>
          <a:off x="584200" y="1675886"/>
          <a:ext cx="7639050" cy="4927601"/>
        </p:xfrm>
        <a:graphic>
          <a:graphicData uri="http://schemas.openxmlformats.org/drawingml/2006/table">
            <a:tbl>
              <a:tblPr/>
              <a:tblGrid>
                <a:gridCol w="1527810"/>
                <a:gridCol w="1527810"/>
                <a:gridCol w="1527810"/>
                <a:gridCol w="1527810"/>
                <a:gridCol w="1527810"/>
              </a:tblGrid>
              <a:tr h="70394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Snyder_M.pred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10X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25X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50X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100X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394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1KG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Hets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: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4,826</a:t>
                      </a:r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1,687</a:t>
                      </a:r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718</a:t>
                      </a:r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286</a:t>
                      </a:r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394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SNV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: 1KG match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2,897,613:-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1,689,390:-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885,792:-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374,634:-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394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0.2-0.8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16530:2855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2216:989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824:381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326:133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394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0.3-0.7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5591:2485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1451:899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581:345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231:117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394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0.4-0.6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2902:1636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897:623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393:261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151:96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394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458:222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 vs. 27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 vs. 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vs. 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7314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>
                <a:latin typeface="Goudy Old Style" charset="0"/>
              </a:rPr>
              <a:t>C</a:t>
            </a:r>
            <a:r>
              <a:rPr lang="en-US" altLang="zh-CN" dirty="0">
                <a:latin typeface="Goudy Old Style" charset="0"/>
              </a:rPr>
              <a:t>alling SNPs from RNA-</a:t>
            </a:r>
            <a:r>
              <a:rPr lang="en-US" altLang="zh-CN" dirty="0" err="1" smtClean="0">
                <a:latin typeface="Goudy Old Style" charset="0"/>
              </a:rPr>
              <a:t>Seq</a:t>
            </a:r>
            <a:r>
              <a:rPr lang="en-US" altLang="zh-CN" dirty="0" smtClean="0">
                <a:latin typeface="Goudy Old Style" charset="0"/>
              </a:rPr>
              <a:t>: (Rubin)</a:t>
            </a:r>
            <a:endParaRPr lang="en-US" dirty="0">
              <a:latin typeface="Goudy Old Style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8662098"/>
              </p:ext>
            </p:extLst>
          </p:nvPr>
        </p:nvGraphicFramePr>
        <p:xfrm>
          <a:off x="222251" y="1755265"/>
          <a:ext cx="8223248" cy="4927601"/>
        </p:xfrm>
        <a:graphic>
          <a:graphicData uri="http://schemas.openxmlformats.org/drawingml/2006/table">
            <a:tbl>
              <a:tblPr/>
              <a:tblGrid>
                <a:gridCol w="1318409"/>
                <a:gridCol w="1807539"/>
                <a:gridCol w="1876072"/>
                <a:gridCol w="1610614"/>
                <a:gridCol w="1610614"/>
              </a:tblGrid>
              <a:tr h="70394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Rubin_M.pred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10X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25X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50X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100X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394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1KG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Hets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: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38,723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16,720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9,164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4,604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394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SNV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: 1KG match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18,025,666:37,311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14,062,524</a:t>
                      </a:r>
                    </a:p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:13,620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/>
                          <a:cs typeface="Calibri"/>
                        </a:rPr>
                        <a:t>10,890,560</a:t>
                      </a:r>
                    </a:p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:7,401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/>
                          <a:cs typeface="Calibri"/>
                        </a:rPr>
                        <a:t>7,282,635</a:t>
                      </a:r>
                    </a:p>
                    <a:p>
                      <a:pPr algn="l"/>
                      <a:r>
                        <a:rPr lang="en-US" sz="2000" dirty="0" smtClean="0">
                          <a:latin typeface="Calibri"/>
                          <a:cs typeface="Calibri"/>
                        </a:rPr>
                        <a:t>:3,615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394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0.2-0.8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Calibri"/>
                          <a:cs typeface="Calibri"/>
                        </a:rPr>
                        <a:t>133432:28730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38781:12753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Calibri"/>
                          <a:cs typeface="Calibri"/>
                        </a:rPr>
                        <a:t>15475:6936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Calibri"/>
                          <a:cs typeface="Calibri"/>
                        </a:rPr>
                        <a:t>6,058:3,343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394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0.3-0.7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Calibri"/>
                          <a:cs typeface="Calibri"/>
                        </a:rPr>
                        <a:t>75886:25179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26379:11840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Calibri"/>
                          <a:cs typeface="Calibri"/>
                        </a:rPr>
                        <a:t>11329:6605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Calibri"/>
                          <a:cs typeface="Calibri"/>
                        </a:rPr>
                        <a:t>4,724:3,213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394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0.4-0.6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Calibri"/>
                          <a:cs typeface="Calibri"/>
                        </a:rPr>
                        <a:t>41527:16852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15666:8572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Calibri"/>
                          <a:cs typeface="Calibri"/>
                        </a:rPr>
                        <a:t>7437:5118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Calibri"/>
                          <a:cs typeface="Calibri"/>
                        </a:rPr>
                        <a:t>3,443:2,671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394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0.5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Calibri"/>
                          <a:cs typeface="Calibri"/>
                        </a:rPr>
                        <a:t>5571:1980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48 vs. 27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Calibri"/>
                          <a:cs typeface="Calibri"/>
                        </a:rPr>
                        <a:t>245:146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Calibri"/>
                          <a:cs typeface="Calibri"/>
                        </a:rPr>
                        <a:t>65:49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6348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>
                <a:latin typeface="Goudy Old Style" charset="0"/>
              </a:rPr>
              <a:t>C</a:t>
            </a:r>
            <a:r>
              <a:rPr lang="en-US" altLang="zh-CN" dirty="0">
                <a:latin typeface="Goudy Old Style" charset="0"/>
              </a:rPr>
              <a:t>alling SNPs </a:t>
            </a:r>
            <a:r>
              <a:rPr lang="en-US" altLang="zh-CN" dirty="0" smtClean="0">
                <a:latin typeface="Goudy Old Style" charset="0"/>
              </a:rPr>
              <a:t>from </a:t>
            </a:r>
            <a:r>
              <a:rPr lang="en-US" altLang="zh-CN" dirty="0" err="1" smtClean="0">
                <a:latin typeface="Goudy Old Style" charset="0"/>
              </a:rPr>
              <a:t>ChIP-Seq</a:t>
            </a:r>
            <a:r>
              <a:rPr lang="en-US" altLang="zh-CN" dirty="0" smtClean="0">
                <a:latin typeface="Goudy Old Style" charset="0"/>
              </a:rPr>
              <a:t>: (Rep1)</a:t>
            </a:r>
            <a:endParaRPr lang="en-US" dirty="0">
              <a:latin typeface="Goudy Old Style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4643199"/>
              </p:ext>
            </p:extLst>
          </p:nvPr>
        </p:nvGraphicFramePr>
        <p:xfrm>
          <a:off x="584200" y="1371600"/>
          <a:ext cx="7766050" cy="5041897"/>
        </p:xfrm>
        <a:graphic>
          <a:graphicData uri="http://schemas.openxmlformats.org/drawingml/2006/table">
            <a:tbl>
              <a:tblPr/>
              <a:tblGrid>
                <a:gridCol w="1553210"/>
                <a:gridCol w="1553210"/>
                <a:gridCol w="1553210"/>
                <a:gridCol w="1553210"/>
                <a:gridCol w="1553210"/>
              </a:tblGrid>
              <a:tr h="7202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Snyder_M.pred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10X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25X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50X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100X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027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1KG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Hets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: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7,671</a:t>
                      </a:r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2,377</a:t>
                      </a:r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968</a:t>
                      </a:r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345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02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SNV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: 1KG match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422,861:937</a:t>
                      </a:r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248,695:285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133,807:113</a:t>
                      </a:r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49,504:35</a:t>
                      </a:r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02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0.2-0.8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2,766:906</a:t>
                      </a:r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622:282</a:t>
                      </a:r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282:113</a:t>
                      </a:r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101:35</a:t>
                      </a:r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02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0.3-0.7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1,525:801</a:t>
                      </a:r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514:272</a:t>
                      </a:r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225:112</a:t>
                      </a:r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73:35</a:t>
                      </a:r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02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0.4-0.6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946:553</a:t>
                      </a:r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368:216</a:t>
                      </a:r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170:92</a:t>
                      </a:r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54:27</a:t>
                      </a:r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02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131:81</a:t>
                      </a:r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22:13</a:t>
                      </a:r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5:4</a:t>
                      </a:r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1:0</a:t>
                      </a:r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6348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>
                <a:latin typeface="Goudy Old Style" charset="0"/>
              </a:rPr>
              <a:t>C</a:t>
            </a:r>
            <a:r>
              <a:rPr lang="en-US" altLang="zh-CN" dirty="0">
                <a:latin typeface="Goudy Old Style" charset="0"/>
              </a:rPr>
              <a:t>alling SNPs from </a:t>
            </a:r>
            <a:r>
              <a:rPr lang="en-US" altLang="zh-CN" dirty="0" err="1" smtClean="0">
                <a:latin typeface="Goudy Old Style" charset="0"/>
              </a:rPr>
              <a:t>ChIP-Seq</a:t>
            </a:r>
            <a:r>
              <a:rPr lang="en-US" altLang="zh-CN" dirty="0" smtClean="0">
                <a:latin typeface="Goudy Old Style" charset="0"/>
              </a:rPr>
              <a:t>: (Rep2)</a:t>
            </a:r>
            <a:endParaRPr lang="en-US" dirty="0">
              <a:latin typeface="Goudy Old Style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5860380"/>
              </p:ext>
            </p:extLst>
          </p:nvPr>
        </p:nvGraphicFramePr>
        <p:xfrm>
          <a:off x="584200" y="1371600"/>
          <a:ext cx="7903475" cy="5072053"/>
        </p:xfrm>
        <a:graphic>
          <a:graphicData uri="http://schemas.openxmlformats.org/drawingml/2006/table">
            <a:tbl>
              <a:tblPr/>
              <a:tblGrid>
                <a:gridCol w="1580695"/>
                <a:gridCol w="1580695"/>
                <a:gridCol w="1580695"/>
                <a:gridCol w="1580695"/>
                <a:gridCol w="1580695"/>
              </a:tblGrid>
              <a:tr h="72457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Snyder_M.pred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10X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25X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50X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100X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457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1KG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Hets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: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1,060</a:t>
                      </a:r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265</a:t>
                      </a:r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97</a:t>
                      </a:r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457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SNV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: 1KG match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395,077:608</a:t>
                      </a:r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124,478:169</a:t>
                      </a:r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42,844:70</a:t>
                      </a:r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17,854:39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457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0.2-0.8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5,747:568</a:t>
                      </a:r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440:154</a:t>
                      </a:r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183:61</a:t>
                      </a:r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100:30</a:t>
                      </a:r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457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0.3-0.7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1,455:491</a:t>
                      </a:r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273:139</a:t>
                      </a:r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121:55</a:t>
                      </a:r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62:25</a:t>
                      </a:r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457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0.4-0.6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690:325</a:t>
                      </a:r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161:94</a:t>
                      </a:r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76:41</a:t>
                      </a:r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32:17</a:t>
                      </a:r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457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108:48</a:t>
                      </a:r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10:6</a:t>
                      </a:r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4:1</a:t>
                      </a:r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0:0</a:t>
                      </a:r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6348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eQTL</a:t>
            </a:r>
            <a:r>
              <a:rPr lang="en-US" dirty="0" smtClean="0"/>
              <a:t> overlap with ASE &amp;&amp;ASB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7220871"/>
              </p:ext>
            </p:extLst>
          </p:nvPr>
        </p:nvGraphicFramePr>
        <p:xfrm>
          <a:off x="1463675" y="2119313"/>
          <a:ext cx="6596592" cy="2977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8864"/>
                <a:gridCol w="2198864"/>
                <a:gridCol w="2198864"/>
              </a:tblGrid>
              <a:tr h="9924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ASB</a:t>
                      </a:r>
                      <a:endParaRPr lang="en-US" dirty="0"/>
                    </a:p>
                  </a:txBody>
                  <a:tcPr/>
                </a:tc>
              </a:tr>
              <a:tr h="9924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5,862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642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992479"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eQTL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(82,163)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432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8168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ASB vs. ASE contingency table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0802265"/>
              </p:ext>
            </p:extLst>
          </p:nvPr>
        </p:nvGraphicFramePr>
        <p:xfrm>
          <a:off x="1463675" y="2119313"/>
          <a:ext cx="6196014" cy="2961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5338"/>
                <a:gridCol w="2065338"/>
                <a:gridCol w="2065338"/>
              </a:tblGrid>
              <a:tr h="987014">
                <a:tc>
                  <a:txBody>
                    <a:bodyPr/>
                    <a:lstStyle/>
                    <a:p>
                      <a:r>
                        <a:rPr lang="en-US" dirty="0" smtClean="0"/>
                        <a:t>ASE\ASB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</a:tr>
              <a:tr h="987014"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987014"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74165" y="5330525"/>
            <a:ext cx="4790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Fisher Exact Test		P-Value: 0.001431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5152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616</TotalTime>
  <Words>435</Words>
  <Application>Microsoft Macintosh PowerPoint</Application>
  <PresentationFormat>On-screen Show (4:3)</PresentationFormat>
  <Paragraphs>168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Pushpin</vt:lpstr>
      <vt:lpstr>SNP calling from Sequencing data</vt:lpstr>
      <vt:lpstr>Calling SNPs from RNA-Seq: (Snyder)</vt:lpstr>
      <vt:lpstr>Calling SNPs from RNA-Seq: (Rubin)</vt:lpstr>
      <vt:lpstr>Calling SNPs from ChIP-Seq: (Rep1)</vt:lpstr>
      <vt:lpstr>Calling SNPs from ChIP-Seq: (Rep2)</vt:lpstr>
      <vt:lpstr>eQTL overlap with ASE &amp;&amp;ASB</vt:lpstr>
      <vt:lpstr>ASB vs. ASE contingency table</vt:lpstr>
    </vt:vector>
  </TitlesOfParts>
  <Company>yale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SNP calling from Sequencing data</dc:title>
  <dc:creator>Jing Crystal Wang</dc:creator>
  <cp:lastModifiedBy>Jing Crystal Wang</cp:lastModifiedBy>
  <cp:revision>166</cp:revision>
  <dcterms:created xsi:type="dcterms:W3CDTF">2011-01-24T13:26:01Z</dcterms:created>
  <dcterms:modified xsi:type="dcterms:W3CDTF">2011-01-25T21:59:49Z</dcterms:modified>
</cp:coreProperties>
</file>