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A7842-9229-DF45-B10A-E94F3A557F07}" type="datetimeFigureOut">
              <a:rPr lang="en-US" smtClean="0"/>
              <a:t>3/2/10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E3013-0EA0-1B44-AB65-7D88A658FE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75C73-0F1F-1F45-9D97-78F5E722B3B6}" type="datetimeFigureOut">
              <a:rPr lang="en-US" smtClean="0"/>
              <a:t>3/2/10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71A8B-E183-8E4E-A483-17D49BD97A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6A0F-42D4-0C47-BEF3-86D6BFBD7E53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3028-C070-7845-BB2B-32422F33F290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4AE7-D060-5F43-B8E4-0F3FEC1B1BD3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A22D-C0B9-AD47-B7C5-211DDB8CB202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B75F-C0C7-9C44-A49A-697725E8441C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A6E-DEE9-6F47-BA63-18D994B12634}" type="datetime1">
              <a:rPr lang="en-US" smtClean="0"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16D-864E-EC48-A8CE-F8513CD711C3}" type="datetime1">
              <a:rPr lang="en-US" smtClean="0"/>
              <a:t>3/2/10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3F07-2923-984B-9683-4493B907758D}" type="datetime1">
              <a:rPr lang="en-US" smtClean="0"/>
              <a:t>3/2/10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F00BB-6EA2-974E-8BAC-58A1CCC14700}" type="datetime1">
              <a:rPr lang="en-US" smtClean="0"/>
              <a:t>3/2/10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306D-E11A-BD4D-8813-C9EA7B7C155D}" type="datetime1">
              <a:rPr lang="en-US" smtClean="0"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15D46-4FC5-944D-8E4A-013C27D455A0}" type="datetime1">
              <a:rPr lang="en-US" smtClean="0"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10B27-4343-1B49-8A14-E00641905CA4}" type="datetime1">
              <a:rPr lang="en-US" smtClean="0"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27760-2DA3-AE4B-8D1B-0C4E52D382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60576" y="1527175"/>
            <a:ext cx="1740250" cy="1844675"/>
          </a:xfrm>
          <a:prstGeom prst="ellipse">
            <a:avLst/>
          </a:prstGeom>
          <a:solidFill>
            <a:srgbClr val="FFFF00">
              <a:alpha val="51000"/>
            </a:srgb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0613" y="1527175"/>
            <a:ext cx="1939925" cy="1844675"/>
          </a:xfrm>
          <a:prstGeom prst="ellipse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113632" y="1160462"/>
            <a:ext cx="538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107" charset="0"/>
              </a:rPr>
              <a:t>YRI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3030538" y="1160462"/>
            <a:ext cx="741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107" charset="0"/>
              </a:rPr>
              <a:t>CEU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2324101" y="2236787"/>
            <a:ext cx="639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288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1382713" y="2236787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103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3124551" y="2236787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64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95489" y="3597031"/>
            <a:ext cx="96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Pilot 1</a:t>
            </a:r>
            <a:endParaRPr lang="en-US" sz="2000" b="1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651794" y="17462"/>
            <a:ext cx="5923726" cy="900337"/>
          </a:xfrm>
        </p:spPr>
        <p:txBody>
          <a:bodyPr/>
          <a:lstStyle/>
          <a:p>
            <a:r>
              <a:rPr lang="en-US" dirty="0" smtClean="0"/>
              <a:t>Whole gene deletions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162979" y="1679575"/>
            <a:ext cx="2041243" cy="1844675"/>
          </a:xfrm>
          <a:prstGeom prst="ellipse">
            <a:avLst/>
          </a:prstGeom>
          <a:solidFill>
            <a:srgbClr val="FFFF00">
              <a:alpha val="51000"/>
            </a:srgb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193017" y="1679575"/>
            <a:ext cx="1939925" cy="1844675"/>
          </a:xfrm>
          <a:prstGeom prst="ellipse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5216036" y="1312862"/>
            <a:ext cx="538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107" charset="0"/>
              </a:rPr>
              <a:t>YRI</a:t>
            </a:r>
          </a:p>
        </p:txBody>
      </p:sp>
      <p:sp>
        <p:nvSpPr>
          <p:cNvPr id="25" name="TextBox 9"/>
          <p:cNvSpPr txBox="1">
            <a:spLocks noChangeArrowheads="1"/>
          </p:cNvSpPr>
          <p:nvPr/>
        </p:nvSpPr>
        <p:spPr bwMode="auto">
          <a:xfrm>
            <a:off x="7132942" y="1312862"/>
            <a:ext cx="741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107" charset="0"/>
              </a:rPr>
              <a:t>CEU</a:t>
            </a:r>
          </a:p>
        </p:txBody>
      </p:sp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6426505" y="2389187"/>
            <a:ext cx="639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298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7" name="TextBox 15"/>
          <p:cNvSpPr txBox="1">
            <a:spLocks noChangeArrowheads="1"/>
          </p:cNvSpPr>
          <p:nvPr/>
        </p:nvSpPr>
        <p:spPr bwMode="auto">
          <a:xfrm>
            <a:off x="5485117" y="2389187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213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7226955" y="2389187"/>
            <a:ext cx="67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1054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58580" y="3597031"/>
            <a:ext cx="96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Pilot 2</a:t>
            </a:r>
            <a:endParaRPr lang="en-US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15190" y="5135968"/>
            <a:ext cx="7588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gene deleted by any one set, it is called deleted</a:t>
            </a:r>
          </a:p>
          <a:p>
            <a:r>
              <a:rPr lang="en-US" dirty="0" smtClean="0"/>
              <a:t>Pilot1 : (Yale, WTSI, BC, </a:t>
            </a:r>
            <a:r>
              <a:rPr lang="en-US" dirty="0" err="1" smtClean="0"/>
              <a:t>WashU</a:t>
            </a:r>
            <a:r>
              <a:rPr lang="en-US" dirty="0" smtClean="0"/>
              <a:t>, Broad)</a:t>
            </a:r>
          </a:p>
          <a:p>
            <a:r>
              <a:rPr lang="en-US" dirty="0" smtClean="0"/>
              <a:t>Pilot 2: (WTSI, Seattle, BC, </a:t>
            </a:r>
            <a:r>
              <a:rPr lang="en-US" dirty="0" err="1" smtClean="0"/>
              <a:t>WashU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CEPH trio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406775" y="2874709"/>
            <a:ext cx="1893888" cy="1881187"/>
          </a:xfrm>
          <a:prstGeom prst="ellipse">
            <a:avLst/>
          </a:prstGeom>
          <a:solidFill>
            <a:srgbClr val="CCFFCC">
              <a:alpha val="60000"/>
            </a:srgb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09988" y="1921947"/>
            <a:ext cx="2241550" cy="2029341"/>
          </a:xfrm>
          <a:prstGeom prst="ellipse">
            <a:avLst/>
          </a:prstGeom>
          <a:solidFill>
            <a:srgbClr val="FFFF00">
              <a:alpha val="51000"/>
            </a:srgb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8606" y="1921947"/>
            <a:ext cx="2207070" cy="2029341"/>
          </a:xfrm>
          <a:prstGeom prst="ellipse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1295167" y="1952625"/>
            <a:ext cx="18686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latin typeface="Calibri" pitchFamily="-107" charset="0"/>
              </a:rPr>
              <a:t>NA12891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3975100" y="2894013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229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5300663" y="1921947"/>
            <a:ext cx="18686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latin typeface="Calibri" pitchFamily="-107" charset="0"/>
              </a:rPr>
              <a:t>NA12892</a:t>
            </a: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3406775" y="4755896"/>
            <a:ext cx="18686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latin typeface="Calibri" pitchFamily="-107" charset="0"/>
              </a:rPr>
              <a:t>NA12878</a:t>
            </a: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3406775" y="3416300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44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4614863" y="3416300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45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975100" y="2291279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318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2996382" y="2443679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425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4980781" y="2443679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199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4046538" y="4088379"/>
            <a:ext cx="639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107" charset="0"/>
              </a:rPr>
              <a:t>92</a:t>
            </a:r>
            <a:endParaRPr lang="en-US" dirty="0">
              <a:latin typeface="Calibri" pitchFamily="-107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5831270"/>
            <a:ext cx="4523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 Enrichment: MHC proteins; response to stimulus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5190" y="1066130"/>
            <a:ext cx="7588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Merged calls (single nucleotide overlap)</a:t>
            </a:r>
          </a:p>
          <a:p>
            <a:r>
              <a:rPr lang="en-US" sz="2000" dirty="0" smtClean="0"/>
              <a:t>Pilot1 : 14615 calls (Yale, WTSI, BC, </a:t>
            </a:r>
            <a:r>
              <a:rPr lang="en-US" sz="2000" dirty="0" err="1" smtClean="0"/>
              <a:t>WashU</a:t>
            </a:r>
            <a:r>
              <a:rPr lang="en-US" sz="2000" dirty="0" smtClean="0"/>
              <a:t>, Broad)</a:t>
            </a:r>
          </a:p>
          <a:p>
            <a:r>
              <a:rPr lang="en-US" sz="2000" dirty="0" smtClean="0"/>
              <a:t>Pilot 2: 10806 calls (WTSI, Seattle, BC, </a:t>
            </a:r>
            <a:r>
              <a:rPr lang="en-US" sz="2000" dirty="0" err="1" smtClean="0"/>
              <a:t>WashU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7760-2DA3-AE4B-8D1B-0C4E52D382D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114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Whole gene deletions</vt:lpstr>
      <vt:lpstr>CEPH trio</vt:lpstr>
      <vt:lpstr>Slide 3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Pilot2 RP calls used</dc:title>
  <dc:creator>Ekta Khurana</dc:creator>
  <cp:lastModifiedBy>Ekta Khurana</cp:lastModifiedBy>
  <cp:revision>44</cp:revision>
  <dcterms:created xsi:type="dcterms:W3CDTF">2010-03-01T22:53:24Z</dcterms:created>
  <dcterms:modified xsi:type="dcterms:W3CDTF">2010-03-02T05:40:44Z</dcterms:modified>
</cp:coreProperties>
</file>