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4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0BC5-42B6-D240-8680-3A460707C88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31BB-89CD-6C4D-BAF9-127FB78B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Aligning </a:t>
            </a:r>
            <a:r>
              <a:rPr lang="en-US" dirty="0" err="1" smtClean="0"/>
              <a:t>contigs</a:t>
            </a:r>
            <a:r>
              <a:rPr lang="en-US" dirty="0" smtClean="0"/>
              <a:t> with </a:t>
            </a:r>
            <a:r>
              <a:rPr lang="en-US" dirty="0" err="1" smtClean="0"/>
              <a:t>SVs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r>
              <a:rPr lang="en-US" smtClean="0"/>
              <a:t>point homology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2" y="1957843"/>
            <a:ext cx="8229600" cy="476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349 </a:t>
            </a:r>
            <a:r>
              <a:rPr lang="en-US" dirty="0" err="1" smtClean="0"/>
              <a:t>contigs</a:t>
            </a:r>
            <a:r>
              <a:rPr lang="en-US" dirty="0" smtClean="0"/>
              <a:t> (~40 kb) from Kidd’08 paper</a:t>
            </a:r>
          </a:p>
          <a:p>
            <a:r>
              <a:rPr lang="en-US" dirty="0" smtClean="0"/>
              <a:t>Alignments</a:t>
            </a:r>
          </a:p>
          <a:p>
            <a:pPr lvl="1"/>
            <a:r>
              <a:rPr lang="en-US" dirty="0" smtClean="0"/>
              <a:t>Blast 1 kb from each </a:t>
            </a:r>
            <a:r>
              <a:rPr lang="en-US" dirty="0" err="1" smtClean="0"/>
              <a:t>contig</a:t>
            </a:r>
            <a:r>
              <a:rPr lang="en-US" dirty="0" smtClean="0"/>
              <a:t> end against hg18</a:t>
            </a:r>
          </a:p>
          <a:p>
            <a:pPr lvl="1"/>
            <a:r>
              <a:rPr lang="en-US" dirty="0" smtClean="0"/>
              <a:t>Select those with best hit on the same chromosome and strand with proper orientation</a:t>
            </a:r>
          </a:p>
          <a:p>
            <a:pPr lvl="1"/>
            <a:r>
              <a:rPr lang="en-US" dirty="0" smtClean="0"/>
              <a:t>Realign </a:t>
            </a:r>
            <a:r>
              <a:rPr lang="en-US" dirty="0" err="1" smtClean="0"/>
              <a:t>contigs</a:t>
            </a:r>
            <a:r>
              <a:rPr lang="en-US" dirty="0" smtClean="0"/>
              <a:t> precisely using my algorithm to those regions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88" y="1658178"/>
            <a:ext cx="7315200" cy="50017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alignment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7705"/>
            <a:ext cx="8229600" cy="476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VNTRs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048" y="6380473"/>
            <a:ext cx="2131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Accession number is AC205939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84565" y="2358658"/>
            <a:ext cx="246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genome, chr2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565" y="3447280"/>
            <a:ext cx="7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Contig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95765" y="2530014"/>
            <a:ext cx="4424597" cy="30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95765" y="3658954"/>
            <a:ext cx="4424597" cy="30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6601561" y="2570391"/>
            <a:ext cx="1128940" cy="110866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293576" y="2560259"/>
            <a:ext cx="1370723" cy="112893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64298" y="2560254"/>
            <a:ext cx="1542053" cy="1128939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95765" y="2530015"/>
            <a:ext cx="1542053" cy="1128939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7855" y="3158588"/>
            <a:ext cx="144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Highest score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5400000">
            <a:off x="5291376" y="1139118"/>
            <a:ext cx="322521" cy="2318123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37818" y="1750643"/>
            <a:ext cx="125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Duplication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alignment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13301"/>
            <a:ext cx="8229600" cy="479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7" y="1592482"/>
            <a:ext cx="7315200" cy="500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 size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7943"/>
            <a:ext cx="8229600" cy="476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 insertion/deletion size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44" y="1566621"/>
            <a:ext cx="8229600" cy="48206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16200000" flipV="1">
            <a:off x="77140" y="5365802"/>
            <a:ext cx="2375503" cy="1007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0558" y="637715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brpt</a:t>
            </a:r>
            <a:r>
              <a:rPr lang="en-US" dirty="0" smtClean="0">
                <a:solidFill>
                  <a:srgbClr val="FF0000"/>
                </a:solidFill>
              </a:rPr>
              <a:t> uncertainty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840" y="6387233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 insertion in 13/146 (~9%) of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106</Words>
  <Application>Microsoft Macintosh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Aligning contigs with SVs</vt:lpstr>
      <vt:lpstr>Data</vt:lpstr>
      <vt:lpstr>Break down</vt:lpstr>
      <vt:lpstr>End-to-end alignment</vt:lpstr>
      <vt:lpstr>VNTRs</vt:lpstr>
      <vt:lpstr>End-to-end alignment</vt:lpstr>
      <vt:lpstr>Alignment results</vt:lpstr>
      <vt:lpstr>SV size distribution</vt:lpstr>
      <vt:lpstr>Micro insertion/deletion size distribution</vt:lpstr>
      <vt:lpstr>Break point homology</vt:lpstr>
    </vt:vector>
  </TitlesOfParts>
  <Company>Yale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Alexej Abyzov</dc:creator>
  <cp:lastModifiedBy>Alexej Abyzov</cp:lastModifiedBy>
  <cp:revision>22</cp:revision>
  <dcterms:created xsi:type="dcterms:W3CDTF">2010-03-02T00:02:49Z</dcterms:created>
  <dcterms:modified xsi:type="dcterms:W3CDTF">2010-03-02T00:03:28Z</dcterms:modified>
</cp:coreProperties>
</file>