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charts/chart1.xml" ContentType="application/vnd.openxmlformats-officedocument.drawingml.chart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Default Extension="png" ContentType="image/png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ebeccarobilotto:MCDB370Biotechnology:pseudogeneBindingSi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ebeccarobilotto:MCDB370Biotechnology:pseudogeneBindingSi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ebeccarobilotto:MCDB370Biotechnology:pseudogeneBindingSit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ebeccarobilotto:MCDB370Biotechnology:pseudogeneBindingSi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Sheet2!$B$1</c:f>
              <c:strCache>
                <c:ptCount val="1"/>
                <c:pt idx="0">
                  <c:v>Number of binding sites overlapped with pgenes</c:v>
                </c:pt>
              </c:strCache>
            </c:strRef>
          </c:tx>
          <c:cat>
            <c:strRef>
              <c:f>Sheet2!$A$2:$A$21</c:f>
              <c:strCache>
                <c:ptCount val="20"/>
                <c:pt idx="0">
                  <c:v>HLH1_EMB</c:v>
                </c:pt>
                <c:pt idx="1">
                  <c:v>MEP1_EMB</c:v>
                </c:pt>
                <c:pt idx="2">
                  <c:v>MDL1_L1</c:v>
                </c:pt>
                <c:pt idx="3">
                  <c:v>UNC130_L1</c:v>
                </c:pt>
                <c:pt idx="4">
                  <c:v>ALR1_L2</c:v>
                </c:pt>
                <c:pt idx="5">
                  <c:v>CEH14_L2</c:v>
                </c:pt>
                <c:pt idx="6">
                  <c:v>LIN11_L2</c:v>
                </c:pt>
                <c:pt idx="7">
                  <c:v>NHR6_L2</c:v>
                </c:pt>
                <c:pt idx="8">
                  <c:v>EOR1_L3</c:v>
                </c:pt>
                <c:pt idx="9">
                  <c:v>HLH8_L3</c:v>
                </c:pt>
                <c:pt idx="10">
                  <c:v>LIN39_L3</c:v>
                </c:pt>
                <c:pt idx="11">
                  <c:v>EGL5_L3</c:v>
                </c:pt>
                <c:pt idx="12">
                  <c:v>MAB5_L3</c:v>
                </c:pt>
                <c:pt idx="13">
                  <c:v>GEI11_L4</c:v>
                </c:pt>
                <c:pt idx="14">
                  <c:v>PES1_L4</c:v>
                </c:pt>
                <c:pt idx="15">
                  <c:v>PHA4_EMB</c:v>
                </c:pt>
                <c:pt idx="16">
                  <c:v>PHA4_Late_EMB</c:v>
                </c:pt>
                <c:pt idx="17">
                  <c:v>PHA4_L1</c:v>
                </c:pt>
                <c:pt idx="18">
                  <c:v>PHA4_L2</c:v>
                </c:pt>
                <c:pt idx="19">
                  <c:v>PHA4_YA</c:v>
                </c:pt>
              </c:strCache>
            </c:strRef>
          </c:cat>
          <c:val>
            <c:numRef>
              <c:f>Sheet2!$B$2:$B$21</c:f>
              <c:numCache>
                <c:formatCode>General</c:formatCode>
                <c:ptCount val="20"/>
                <c:pt idx="0">
                  <c:v>316.0</c:v>
                </c:pt>
                <c:pt idx="1">
                  <c:v>124.0</c:v>
                </c:pt>
                <c:pt idx="2">
                  <c:v>122.0</c:v>
                </c:pt>
                <c:pt idx="3">
                  <c:v>42.0</c:v>
                </c:pt>
                <c:pt idx="4">
                  <c:v>68.0</c:v>
                </c:pt>
                <c:pt idx="5">
                  <c:v>69.0</c:v>
                </c:pt>
                <c:pt idx="6">
                  <c:v>52.0</c:v>
                </c:pt>
                <c:pt idx="7">
                  <c:v>41.0</c:v>
                </c:pt>
                <c:pt idx="8">
                  <c:v>54.0</c:v>
                </c:pt>
                <c:pt idx="9">
                  <c:v>27.0</c:v>
                </c:pt>
                <c:pt idx="10">
                  <c:v>79.0</c:v>
                </c:pt>
                <c:pt idx="11">
                  <c:v>42.0</c:v>
                </c:pt>
                <c:pt idx="12">
                  <c:v>47.0</c:v>
                </c:pt>
                <c:pt idx="13">
                  <c:v>49.0</c:v>
                </c:pt>
                <c:pt idx="14">
                  <c:v>48.0</c:v>
                </c:pt>
                <c:pt idx="15">
                  <c:v>142.0</c:v>
                </c:pt>
                <c:pt idx="16">
                  <c:v>93.0</c:v>
                </c:pt>
                <c:pt idx="17">
                  <c:v>116.0</c:v>
                </c:pt>
                <c:pt idx="18">
                  <c:v>108.0</c:v>
                </c:pt>
                <c:pt idx="19">
                  <c:v>49.0</c:v>
                </c:pt>
              </c:numCache>
            </c:numRef>
          </c:val>
        </c:ser>
        <c:axId val="594599976"/>
        <c:axId val="593510664"/>
      </c:barChart>
      <c:catAx>
        <c:axId val="594599976"/>
        <c:scaling>
          <c:orientation val="minMax"/>
        </c:scaling>
        <c:axPos val="b"/>
        <c:tickLblPos val="nextTo"/>
        <c:crossAx val="593510664"/>
        <c:crosses val="autoZero"/>
        <c:auto val="1"/>
        <c:lblAlgn val="ctr"/>
        <c:lblOffset val="100"/>
      </c:catAx>
      <c:valAx>
        <c:axId val="593510664"/>
        <c:scaling>
          <c:orientation val="minMax"/>
        </c:scaling>
        <c:axPos val="l"/>
        <c:majorGridlines/>
        <c:numFmt formatCode="General" sourceLinked="1"/>
        <c:tickLblPos val="nextTo"/>
        <c:crossAx val="59459997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Percent of binding</a:t>
            </a:r>
            <a:r>
              <a:rPr lang="en-US" baseline="0"/>
              <a:t> sites </a:t>
            </a:r>
            <a:r>
              <a:rPr lang="en-US"/>
              <a:t>in pgenes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Sheet2!$E$1</c:f>
              <c:strCache>
                <c:ptCount val="1"/>
                <c:pt idx="0">
                  <c:v>percent of transcripts in pgenes</c:v>
                </c:pt>
              </c:strCache>
            </c:strRef>
          </c:tx>
          <c:cat>
            <c:strRef>
              <c:f>Sheet2!$A$2:$A$21</c:f>
              <c:strCache>
                <c:ptCount val="20"/>
                <c:pt idx="0">
                  <c:v>HLH1_EMB</c:v>
                </c:pt>
                <c:pt idx="1">
                  <c:v>MEP1_EMB</c:v>
                </c:pt>
                <c:pt idx="2">
                  <c:v>MDL1_L1</c:v>
                </c:pt>
                <c:pt idx="3">
                  <c:v>UNC130_L1</c:v>
                </c:pt>
                <c:pt idx="4">
                  <c:v>ALR1_L2</c:v>
                </c:pt>
                <c:pt idx="5">
                  <c:v>CEH14_L2</c:v>
                </c:pt>
                <c:pt idx="6">
                  <c:v>LIN11_L2</c:v>
                </c:pt>
                <c:pt idx="7">
                  <c:v>NHR6_L2</c:v>
                </c:pt>
                <c:pt idx="8">
                  <c:v>EOR1_L3</c:v>
                </c:pt>
                <c:pt idx="9">
                  <c:v>HLH8_L3</c:v>
                </c:pt>
                <c:pt idx="10">
                  <c:v>LIN39_L3</c:v>
                </c:pt>
                <c:pt idx="11">
                  <c:v>EGL5_L3</c:v>
                </c:pt>
                <c:pt idx="12">
                  <c:v>MAB5_L3</c:v>
                </c:pt>
                <c:pt idx="13">
                  <c:v>GEI11_L4</c:v>
                </c:pt>
                <c:pt idx="14">
                  <c:v>PES1_L4</c:v>
                </c:pt>
                <c:pt idx="15">
                  <c:v>PHA4_EMB</c:v>
                </c:pt>
                <c:pt idx="16">
                  <c:v>PHA4_Late_EMB</c:v>
                </c:pt>
                <c:pt idx="17">
                  <c:v>PHA4_L1</c:v>
                </c:pt>
                <c:pt idx="18">
                  <c:v>PHA4_L2</c:v>
                </c:pt>
                <c:pt idx="19">
                  <c:v>PHA4_YA</c:v>
                </c:pt>
              </c:strCache>
            </c:strRef>
          </c:cat>
          <c:val>
            <c:numRef>
              <c:f>Sheet2!$E$2:$E$21</c:f>
              <c:numCache>
                <c:formatCode>General</c:formatCode>
                <c:ptCount val="20"/>
                <c:pt idx="0">
                  <c:v>0.0156878320011915</c:v>
                </c:pt>
                <c:pt idx="1">
                  <c:v>0.00897640075285942</c:v>
                </c:pt>
                <c:pt idx="2">
                  <c:v>0.00970410435889278</c:v>
                </c:pt>
                <c:pt idx="3">
                  <c:v>0.00907323395981853</c:v>
                </c:pt>
                <c:pt idx="4">
                  <c:v>0.00818981091171865</c:v>
                </c:pt>
                <c:pt idx="5">
                  <c:v>0.00863039399624765</c:v>
                </c:pt>
                <c:pt idx="6">
                  <c:v>0.0118128123580191</c:v>
                </c:pt>
                <c:pt idx="7">
                  <c:v>0.00897155361050328</c:v>
                </c:pt>
                <c:pt idx="8">
                  <c:v>0.00596685082872928</c:v>
                </c:pt>
                <c:pt idx="9">
                  <c:v>0.00707918196119559</c:v>
                </c:pt>
                <c:pt idx="10">
                  <c:v>0.00716813356319753</c:v>
                </c:pt>
                <c:pt idx="11">
                  <c:v>0.00544111931597357</c:v>
                </c:pt>
                <c:pt idx="12">
                  <c:v>0.00661692242714346</c:v>
                </c:pt>
                <c:pt idx="13">
                  <c:v>0.013225371120108</c:v>
                </c:pt>
                <c:pt idx="14">
                  <c:v>0.00478230546976188</c:v>
                </c:pt>
                <c:pt idx="15">
                  <c:v>0.0108879006287379</c:v>
                </c:pt>
                <c:pt idx="16">
                  <c:v>0.00821917808219178</c:v>
                </c:pt>
                <c:pt idx="17">
                  <c:v>0.0119476774127099</c:v>
                </c:pt>
                <c:pt idx="18">
                  <c:v>0.0112161179769446</c:v>
                </c:pt>
                <c:pt idx="19">
                  <c:v>0.0122684026039059</c:v>
                </c:pt>
              </c:numCache>
            </c:numRef>
          </c:val>
        </c:ser>
        <c:axId val="633597256"/>
        <c:axId val="594749608"/>
      </c:barChart>
      <c:catAx>
        <c:axId val="633597256"/>
        <c:scaling>
          <c:orientation val="minMax"/>
        </c:scaling>
        <c:axPos val="b"/>
        <c:tickLblPos val="nextTo"/>
        <c:crossAx val="594749608"/>
        <c:crosses val="autoZero"/>
        <c:auto val="1"/>
        <c:lblAlgn val="ctr"/>
        <c:lblOffset val="100"/>
      </c:catAx>
      <c:valAx>
        <c:axId val="594749608"/>
        <c:scaling>
          <c:orientation val="minMax"/>
        </c:scaling>
        <c:axPos val="l"/>
        <c:majorGridlines/>
        <c:numFmt formatCode="General" sourceLinked="1"/>
        <c:tickLblPos val="nextTo"/>
        <c:crossAx val="63359725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Number of</a:t>
            </a:r>
            <a:r>
              <a:rPr lang="en-US" baseline="0"/>
              <a:t> binding </a:t>
            </a:r>
            <a:r>
              <a:rPr lang="en-US"/>
              <a:t>sites per pgene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Sheet2!$E$63</c:f>
              <c:strCache>
                <c:ptCount val="1"/>
                <c:pt idx="0">
                  <c:v>number  of sites for pgene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Sheet2!$D$64:$D$78</c:f>
              <c:numCache>
                <c:formatCode>General</c:formatCode>
                <c:ptCount val="1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</c:numCache>
            </c:numRef>
          </c:xVal>
          <c:yVal>
            <c:numRef>
              <c:f>Sheet2!$E$64:$E$78</c:f>
              <c:numCache>
                <c:formatCode>General</c:formatCode>
                <c:ptCount val="15"/>
                <c:pt idx="0">
                  <c:v>1156.0</c:v>
                </c:pt>
                <c:pt idx="1">
                  <c:v>144.0</c:v>
                </c:pt>
                <c:pt idx="2">
                  <c:v>21.0</c:v>
                </c:pt>
                <c:pt idx="3">
                  <c:v>8.0</c:v>
                </c:pt>
                <c:pt idx="4">
                  <c:v>6.0</c:v>
                </c:pt>
                <c:pt idx="5">
                  <c:v>6.0</c:v>
                </c:pt>
                <c:pt idx="6">
                  <c:v>2.0</c:v>
                </c:pt>
                <c:pt idx="7">
                  <c:v>3.0</c:v>
                </c:pt>
                <c:pt idx="8">
                  <c:v>1.0</c:v>
                </c:pt>
                <c:pt idx="9">
                  <c:v>1.0</c:v>
                </c:pt>
                <c:pt idx="10">
                  <c:v>3.0</c:v>
                </c:pt>
                <c:pt idx="11">
                  <c:v>1.0</c:v>
                </c:pt>
                <c:pt idx="12">
                  <c:v>2.0</c:v>
                </c:pt>
                <c:pt idx="13">
                  <c:v>0.0</c:v>
                </c:pt>
                <c:pt idx="14">
                  <c:v>1.0</c:v>
                </c:pt>
              </c:numCache>
            </c:numRef>
          </c:yVal>
        </c:ser>
        <c:axId val="593982408"/>
        <c:axId val="634236424"/>
      </c:scatterChart>
      <c:valAx>
        <c:axId val="593982408"/>
        <c:scaling>
          <c:orientation val="minMax"/>
        </c:scaling>
        <c:axPos val="b"/>
        <c:numFmt formatCode="General" sourceLinked="1"/>
        <c:tickLblPos val="nextTo"/>
        <c:crossAx val="634236424"/>
        <c:crosses val="autoZero"/>
        <c:crossBetween val="midCat"/>
      </c:valAx>
      <c:valAx>
        <c:axId val="634236424"/>
        <c:scaling>
          <c:orientation val="minMax"/>
        </c:scaling>
        <c:axPos val="l"/>
        <c:majorGridlines/>
        <c:numFmt formatCode="General" sourceLinked="1"/>
        <c:tickLblPos val="nextTo"/>
        <c:crossAx val="593982408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Percent of binding site overlapped with pgenes</a:t>
            </a:r>
          </a:p>
        </c:rich>
      </c:tx>
      <c:layout>
        <c:manualLayout>
          <c:xMode val="edge"/>
          <c:yMode val="edge"/>
          <c:x val="0.153069407990668"/>
          <c:y val="0.0444444444444444"/>
        </c:manualLayout>
      </c:layout>
    </c:title>
    <c:plotArea>
      <c:layout>
        <c:manualLayout>
          <c:layoutTarget val="inner"/>
          <c:xMode val="edge"/>
          <c:yMode val="edge"/>
          <c:x val="0.0978607101195684"/>
          <c:y val="0.219259259259259"/>
          <c:w val="0.745710484106153"/>
          <c:h val="0.438226305045203"/>
        </c:manualLayout>
      </c:layout>
      <c:barChart>
        <c:barDir val="col"/>
        <c:grouping val="clustered"/>
        <c:ser>
          <c:idx val="0"/>
          <c:order val="0"/>
          <c:tx>
            <c:strRef>
              <c:f>Sheet3!$D$1</c:f>
              <c:strCache>
                <c:ptCount val="1"/>
                <c:pt idx="0">
                  <c:v>observed</c:v>
                </c:pt>
              </c:strCache>
            </c:strRef>
          </c:tx>
          <c:cat>
            <c:strRef>
              <c:f>Sheet3!$A$2:$A$21</c:f>
              <c:strCache>
                <c:ptCount val="20"/>
                <c:pt idx="0">
                  <c:v>HLH1_EMB</c:v>
                </c:pt>
                <c:pt idx="1">
                  <c:v>MEP1_EMB</c:v>
                </c:pt>
                <c:pt idx="2">
                  <c:v>MDL1_L1</c:v>
                </c:pt>
                <c:pt idx="3">
                  <c:v>UNC130_L1</c:v>
                </c:pt>
                <c:pt idx="4">
                  <c:v>ALR1_L2</c:v>
                </c:pt>
                <c:pt idx="5">
                  <c:v>CEH14_L2</c:v>
                </c:pt>
                <c:pt idx="6">
                  <c:v>LIN11_L2</c:v>
                </c:pt>
                <c:pt idx="7">
                  <c:v>NHR6_L2</c:v>
                </c:pt>
                <c:pt idx="8">
                  <c:v>EOR1_L3</c:v>
                </c:pt>
                <c:pt idx="9">
                  <c:v>HLH8_L3</c:v>
                </c:pt>
                <c:pt idx="10">
                  <c:v>LIN39_L3</c:v>
                </c:pt>
                <c:pt idx="11">
                  <c:v>EGL5_L3</c:v>
                </c:pt>
                <c:pt idx="12">
                  <c:v>MAB5_L3</c:v>
                </c:pt>
                <c:pt idx="13">
                  <c:v>GEI11_L4</c:v>
                </c:pt>
                <c:pt idx="14">
                  <c:v>PES1_L4</c:v>
                </c:pt>
                <c:pt idx="15">
                  <c:v>PHA4_EMB</c:v>
                </c:pt>
                <c:pt idx="16">
                  <c:v>PHA4_Late_EMB</c:v>
                </c:pt>
                <c:pt idx="17">
                  <c:v>PHA4_L1</c:v>
                </c:pt>
                <c:pt idx="18">
                  <c:v>PHA4_L2</c:v>
                </c:pt>
                <c:pt idx="19">
                  <c:v>PHA4_YA</c:v>
                </c:pt>
              </c:strCache>
            </c:strRef>
          </c:cat>
          <c:val>
            <c:numRef>
              <c:f>Sheet3!$D$2:$D$21</c:f>
              <c:numCache>
                <c:formatCode>General</c:formatCode>
                <c:ptCount val="20"/>
                <c:pt idx="0">
                  <c:v>0.0156878320011915</c:v>
                </c:pt>
                <c:pt idx="1">
                  <c:v>0.00897640075285942</c:v>
                </c:pt>
                <c:pt idx="2">
                  <c:v>0.00970410435889278</c:v>
                </c:pt>
                <c:pt idx="3">
                  <c:v>0.00907323395981853</c:v>
                </c:pt>
                <c:pt idx="4">
                  <c:v>0.00818981091171865</c:v>
                </c:pt>
                <c:pt idx="5">
                  <c:v>0.00863039399624765</c:v>
                </c:pt>
                <c:pt idx="6">
                  <c:v>0.0118128123580191</c:v>
                </c:pt>
                <c:pt idx="7">
                  <c:v>0.00897155361050328</c:v>
                </c:pt>
                <c:pt idx="8">
                  <c:v>0.00596685082872928</c:v>
                </c:pt>
                <c:pt idx="9">
                  <c:v>0.00707918196119559</c:v>
                </c:pt>
                <c:pt idx="10">
                  <c:v>0.00716813356319753</c:v>
                </c:pt>
                <c:pt idx="11">
                  <c:v>0.00544111931597357</c:v>
                </c:pt>
                <c:pt idx="12">
                  <c:v>0.00661692242714346</c:v>
                </c:pt>
                <c:pt idx="13">
                  <c:v>0.013225371120108</c:v>
                </c:pt>
                <c:pt idx="14">
                  <c:v>0.00478230546976188</c:v>
                </c:pt>
                <c:pt idx="15">
                  <c:v>0.0108879006287379</c:v>
                </c:pt>
                <c:pt idx="16">
                  <c:v>0.00821917808219178</c:v>
                </c:pt>
                <c:pt idx="17">
                  <c:v>0.0119476774127099</c:v>
                </c:pt>
                <c:pt idx="18">
                  <c:v>0.0112161179769446</c:v>
                </c:pt>
                <c:pt idx="19">
                  <c:v>0.0122684026039059</c:v>
                </c:pt>
              </c:numCache>
            </c:numRef>
          </c:val>
        </c:ser>
        <c:ser>
          <c:idx val="1"/>
          <c:order val="1"/>
          <c:tx>
            <c:strRef>
              <c:f>Sheet3!$G$1</c:f>
              <c:strCache>
                <c:ptCount val="1"/>
                <c:pt idx="0">
                  <c:v>random</c:v>
                </c:pt>
              </c:strCache>
            </c:strRef>
          </c:tx>
          <c:cat>
            <c:strRef>
              <c:f>Sheet3!$A$2:$A$21</c:f>
              <c:strCache>
                <c:ptCount val="20"/>
                <c:pt idx="0">
                  <c:v>HLH1_EMB</c:v>
                </c:pt>
                <c:pt idx="1">
                  <c:v>MEP1_EMB</c:v>
                </c:pt>
                <c:pt idx="2">
                  <c:v>MDL1_L1</c:v>
                </c:pt>
                <c:pt idx="3">
                  <c:v>UNC130_L1</c:v>
                </c:pt>
                <c:pt idx="4">
                  <c:v>ALR1_L2</c:v>
                </c:pt>
                <c:pt idx="5">
                  <c:v>CEH14_L2</c:v>
                </c:pt>
                <c:pt idx="6">
                  <c:v>LIN11_L2</c:v>
                </c:pt>
                <c:pt idx="7">
                  <c:v>NHR6_L2</c:v>
                </c:pt>
                <c:pt idx="8">
                  <c:v>EOR1_L3</c:v>
                </c:pt>
                <c:pt idx="9">
                  <c:v>HLH8_L3</c:v>
                </c:pt>
                <c:pt idx="10">
                  <c:v>LIN39_L3</c:v>
                </c:pt>
                <c:pt idx="11">
                  <c:v>EGL5_L3</c:v>
                </c:pt>
                <c:pt idx="12">
                  <c:v>MAB5_L3</c:v>
                </c:pt>
                <c:pt idx="13">
                  <c:v>GEI11_L4</c:v>
                </c:pt>
                <c:pt idx="14">
                  <c:v>PES1_L4</c:v>
                </c:pt>
                <c:pt idx="15">
                  <c:v>PHA4_EMB</c:v>
                </c:pt>
                <c:pt idx="16">
                  <c:v>PHA4_Late_EMB</c:v>
                </c:pt>
                <c:pt idx="17">
                  <c:v>PHA4_L1</c:v>
                </c:pt>
                <c:pt idx="18">
                  <c:v>PHA4_L2</c:v>
                </c:pt>
                <c:pt idx="19">
                  <c:v>PHA4_YA</c:v>
                </c:pt>
              </c:strCache>
            </c:strRef>
          </c:cat>
          <c:val>
            <c:numRef>
              <c:f>Sheet3!$G$2:$G$21</c:f>
              <c:numCache>
                <c:formatCode>General</c:formatCode>
                <c:ptCount val="20"/>
                <c:pt idx="0">
                  <c:v>0.0476175548589342</c:v>
                </c:pt>
                <c:pt idx="1">
                  <c:v>0.04832</c:v>
                </c:pt>
                <c:pt idx="2">
                  <c:v>0.0485365853658537</c:v>
                </c:pt>
                <c:pt idx="3">
                  <c:v>0.0478571428571428</c:v>
                </c:pt>
                <c:pt idx="4">
                  <c:v>0.0511428571428571</c:v>
                </c:pt>
                <c:pt idx="5">
                  <c:v>0.0521666666666667</c:v>
                </c:pt>
                <c:pt idx="6">
                  <c:v>0.0471698113207547</c:v>
                </c:pt>
                <c:pt idx="7">
                  <c:v>0.0507317073170732</c:v>
                </c:pt>
                <c:pt idx="8">
                  <c:v>0.0478181818181818</c:v>
                </c:pt>
                <c:pt idx="9">
                  <c:v>0.0503703703703704</c:v>
                </c:pt>
                <c:pt idx="10">
                  <c:v>0.050375</c:v>
                </c:pt>
                <c:pt idx="11">
                  <c:v>0.0507142857142857</c:v>
                </c:pt>
                <c:pt idx="12">
                  <c:v>0.0410416666666667</c:v>
                </c:pt>
                <c:pt idx="13">
                  <c:v>0.0484313725490196</c:v>
                </c:pt>
                <c:pt idx="14">
                  <c:v>0.0507594936708861</c:v>
                </c:pt>
                <c:pt idx="15">
                  <c:v>0.0502797202797203</c:v>
                </c:pt>
                <c:pt idx="16">
                  <c:v>0.0508510638297872</c:v>
                </c:pt>
                <c:pt idx="17">
                  <c:v>0.0507692307692308</c:v>
                </c:pt>
                <c:pt idx="18">
                  <c:v>0.0488073394495413</c:v>
                </c:pt>
                <c:pt idx="19">
                  <c:v>0.0506122448979592</c:v>
                </c:pt>
              </c:numCache>
            </c:numRef>
          </c:val>
        </c:ser>
        <c:axId val="636270072"/>
        <c:axId val="593063192"/>
      </c:barChart>
      <c:catAx>
        <c:axId val="636270072"/>
        <c:scaling>
          <c:orientation val="minMax"/>
        </c:scaling>
        <c:axPos val="b"/>
        <c:tickLblPos val="nextTo"/>
        <c:crossAx val="593063192"/>
        <c:crosses val="autoZero"/>
        <c:auto val="1"/>
        <c:lblAlgn val="ctr"/>
        <c:lblOffset val="100"/>
      </c:catAx>
      <c:valAx>
        <c:axId val="593063192"/>
        <c:scaling>
          <c:orientation val="minMax"/>
        </c:scaling>
        <c:axPos val="l"/>
        <c:majorGridlines/>
        <c:numFmt formatCode="General" sourceLinked="1"/>
        <c:tickLblPos val="nextTo"/>
        <c:crossAx val="6362700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E02D-A2C1-EB4E-92A5-FDB91131B62C}" type="datetimeFigureOut">
              <a:rPr lang="en-US" smtClean="0"/>
              <a:t>2/25/10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FE334-C5EC-3646-AAC2-80A960B9E2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image" Target="../media/image1.pdf"/><Relationship Id="rId5" Type="http://schemas.openxmlformats.org/officeDocument/2006/relationships/image" Target="../media/image3.pd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Worm </a:t>
            </a:r>
            <a:r>
              <a:rPr lang="en-US" dirty="0" err="1" smtClean="0"/>
              <a:t>Pgenes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Annotation</a:t>
            </a:r>
          </a:p>
          <a:p>
            <a:r>
              <a:rPr lang="en-US" dirty="0" smtClean="0"/>
              <a:t>2/25/10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841500" y="304800"/>
          <a:ext cx="5257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841500" y="3429000"/>
          <a:ext cx="5245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057400" y="152400"/>
          <a:ext cx="44196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33400" y="2362200"/>
            <a:ext cx="4114800" cy="411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4648200" y="2362200"/>
            <a:ext cx="4267200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752600" y="1828800"/>
          <a:ext cx="5486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34</Words>
  <Application>Microsoft Macintosh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Worm Pgenes</vt:lpstr>
      <vt:lpstr>Slide 2</vt:lpstr>
      <vt:lpstr>Slide 3</vt:lpstr>
      <vt:lpstr>Slide 4</vt:lpstr>
    </vt:vector>
  </TitlesOfParts>
  <Company>Yale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Robilotto</dc:creator>
  <cp:lastModifiedBy>Rebecca Robilotto</cp:lastModifiedBy>
  <cp:revision>4</cp:revision>
  <dcterms:created xsi:type="dcterms:W3CDTF">2010-02-25T18:45:12Z</dcterms:created>
  <dcterms:modified xsi:type="dcterms:W3CDTF">2010-02-26T01:02:05Z</dcterms:modified>
</cp:coreProperties>
</file>