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7" r:id="rId19"/>
    <p:sldId id="275" r:id="rId20"/>
    <p:sldId id="276" r:id="rId21"/>
    <p:sldId id="274" r:id="rId22"/>
    <p:sldId id="273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2750-9C85-F847-A5BF-2C3B35AD90D7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0E95-8C73-9942-A89D-E6CDAD6B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Summary Bass 432A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32" y="0"/>
            <a:ext cx="886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per day, weekday, and season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02" y="-26894"/>
            <a:ext cx="888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32" y="0"/>
            <a:ext cx="886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temperatures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56" y="0"/>
            <a:ext cx="8910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1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73" y="0"/>
            <a:ext cx="886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(7-9am) temperature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64" y="0"/>
            <a:ext cx="8881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81" y="0"/>
            <a:ext cx="893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32" y="0"/>
            <a:ext cx="886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72" y="0"/>
            <a:ext cx="8896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temperatures by hour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72" y="0"/>
            <a:ext cx="8896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7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85" y="0"/>
            <a:ext cx="8870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28" y="0"/>
            <a:ext cx="884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28" y="0"/>
            <a:ext cx="884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33" y="0"/>
            <a:ext cx="8873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28" y="0"/>
            <a:ext cx="884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Violin </a:t>
            </a:r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32" y="0"/>
            <a:ext cx="886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32" y="0"/>
            <a:ext cx="8867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</Words>
  <Application>Microsoft Macintosh PowerPoint</Application>
  <PresentationFormat>Widescreen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Arial</vt:lpstr>
      <vt:lpstr>Office Theme</vt:lpstr>
      <vt:lpstr>Temperature Summary Bass 432A</vt:lpstr>
      <vt:lpstr>PowerPoint Presentation</vt:lpstr>
      <vt:lpstr>PowerPoint Presentation</vt:lpstr>
      <vt:lpstr>PowerPoint Presentation</vt:lpstr>
      <vt:lpstr>PowerPoint Presentation</vt:lpstr>
      <vt:lpstr>Violin plots</vt:lpstr>
      <vt:lpstr>PowerPoint Presentation</vt:lpstr>
      <vt:lpstr>PowerPoint Presentation</vt:lpstr>
      <vt:lpstr>PowerPoint Presentation</vt:lpstr>
      <vt:lpstr>PowerPoint Presentation</vt:lpstr>
      <vt:lpstr>Variation per day, weekday, and season</vt:lpstr>
      <vt:lpstr>PowerPoint Presentation</vt:lpstr>
      <vt:lpstr>PowerPoint Presentation</vt:lpstr>
      <vt:lpstr>Winter temperatures</vt:lpstr>
      <vt:lpstr>PowerPoint Presentation</vt:lpstr>
      <vt:lpstr>PowerPoint Presentation</vt:lpstr>
      <vt:lpstr>PowerPoint Presentation</vt:lpstr>
      <vt:lpstr>Morning (7-9am) temperature distribution</vt:lpstr>
      <vt:lpstr>PowerPoint Presentation</vt:lpstr>
      <vt:lpstr>PowerPoint Presentation</vt:lpstr>
      <vt:lpstr>PowerPoint Presentation</vt:lpstr>
      <vt:lpstr>Morning temperatures by hour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Summary Bass 432A</dc:title>
  <dc:creator>Sisu, Cristina</dc:creator>
  <cp:lastModifiedBy>Sisu, Cristina</cp:lastModifiedBy>
  <cp:revision>8</cp:revision>
  <dcterms:created xsi:type="dcterms:W3CDTF">2016-02-04T05:08:04Z</dcterms:created>
  <dcterms:modified xsi:type="dcterms:W3CDTF">2016-02-04T15:59:06Z</dcterms:modified>
</cp:coreProperties>
</file>